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JPG" ContentType="image/jpeg"/>
  <Default Extension="MOV" ContentType="video/quicktime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82" r:id="rId1"/>
  </p:sldMasterIdLst>
  <p:notesMasterIdLst>
    <p:notesMasterId r:id="rId13"/>
  </p:notesMasterIdLst>
  <p:sldIdLst>
    <p:sldId id="256" r:id="rId2"/>
    <p:sldId id="313" r:id="rId3"/>
    <p:sldId id="314" r:id="rId4"/>
    <p:sldId id="319" r:id="rId5"/>
    <p:sldId id="320" r:id="rId6"/>
    <p:sldId id="322" r:id="rId7"/>
    <p:sldId id="323" r:id="rId8"/>
    <p:sldId id="321" r:id="rId9"/>
    <p:sldId id="317" r:id="rId10"/>
    <p:sldId id="316" r:id="rId11"/>
    <p:sldId id="315" r:id="rId12"/>
  </p:sldIdLst>
  <p:sldSz cx="9144000" cy="5143500" type="screen16x9"/>
  <p:notesSz cx="6858000" cy="9144000"/>
  <p:embeddedFontLst>
    <p:embeddedFont>
      <p:font typeface="Chonburi" panose="00000500000000000000" pitchFamily="2" charset="-34"/>
      <p:regular r:id="rId14"/>
    </p:embeddedFont>
    <p:embeddedFont>
      <p:font typeface="Epilogue" panose="020B0604020202020204" charset="0"/>
      <p:regular r:id="rId15"/>
      <p:bold r:id="rId16"/>
      <p:italic r:id="rId17"/>
      <p:boldItalic r:id="rId18"/>
    </p:embeddedFont>
    <p:embeddedFont>
      <p:font typeface="Nunito Light" pitchFamily="2" charset="0"/>
      <p:regular r:id="rId19"/>
      <p:italic r:id="rId20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14700F39-6EC8-4362-3B7E-25028B295C33}" name="Hawk, Teresa (hawktm)" initials="TH" userId="S::hawktm@mail.uc.edu::938f1a8d-6991-4118-a49e-dd5490d61e53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CCD07418-1DF0-4092-8CC8-D3C3F7A04D1D}">
  <a:tblStyle styleId="{CCD07418-1DF0-4092-8CC8-D3C3F7A04D1D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9E9E9E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  <a:tblStyle styleId="{9F1012E7-3502-47AA-BBD1-FDA291194D6A}" styleName="Table_1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left>
          <a:right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right>
          <a:top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top>
          <a:bottom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bottom>
          <a:insideH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H>
          <a:insideV>
            <a:ln w="9525" cap="flat" cmpd="sng">
              <a:solidFill>
                <a:srgbClr val="000000"/>
              </a:solidFill>
              <a:prstDash val="solid"/>
              <a:round/>
              <a:headEnd type="none" w="sm" len="sm"/>
              <a:tailEnd type="none" w="sm" len="sm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581" autoAdjust="0"/>
  </p:normalViewPr>
  <p:slideViewPr>
    <p:cSldViewPr snapToGrid="0">
      <p:cViewPr varScale="1">
        <p:scale>
          <a:sx n="97" d="100"/>
          <a:sy n="97" d="100"/>
        </p:scale>
        <p:origin x="754" y="5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18" Type="http://schemas.openxmlformats.org/officeDocument/2006/relationships/font" Target="fonts/font5.fntdata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4.fntdata"/><Relationship Id="rId25" Type="http://schemas.microsoft.com/office/2018/10/relationships/authors" Target="authors.xml"/><Relationship Id="rId2" Type="http://schemas.openxmlformats.org/officeDocument/2006/relationships/slide" Target="slides/slide1.xml"/><Relationship Id="rId16" Type="http://schemas.openxmlformats.org/officeDocument/2006/relationships/font" Target="fonts/font3.fntdata"/><Relationship Id="rId20" Type="http://schemas.openxmlformats.org/officeDocument/2006/relationships/font" Target="fonts/font7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font" Target="fonts/font2.fntdata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font" Target="fonts/font6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font" Target="fonts/font1.fntdata"/><Relationship Id="rId22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3" name="Google Shape;643;g4dfce81f19_0_4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44" name="Google Shape;644;g4dfce81f19_0_4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7">
          <a:extLst>
            <a:ext uri="{FF2B5EF4-FFF2-40B4-BE49-F238E27FC236}">
              <a16:creationId xmlns:a16="http://schemas.microsoft.com/office/drawing/2014/main" id="{39D903CA-81A4-2035-5F35-0FE26D5F9D0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8" name="Google Shape;868;g14072739ea5_12_0:notes">
            <a:extLst>
              <a:ext uri="{FF2B5EF4-FFF2-40B4-BE49-F238E27FC236}">
                <a16:creationId xmlns:a16="http://schemas.microsoft.com/office/drawing/2014/main" id="{64E33B4A-7052-C17F-680F-2292366092CF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69" name="Google Shape;869;g14072739ea5_12_0:notes">
            <a:extLst>
              <a:ext uri="{FF2B5EF4-FFF2-40B4-BE49-F238E27FC236}">
                <a16:creationId xmlns:a16="http://schemas.microsoft.com/office/drawing/2014/main" id="{C5249E15-5A61-21CA-A3FB-42CB89ED594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81235326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48">
          <a:extLst>
            <a:ext uri="{FF2B5EF4-FFF2-40B4-BE49-F238E27FC236}">
              <a16:creationId xmlns:a16="http://schemas.microsoft.com/office/drawing/2014/main" id="{14B989D9-F6C2-42DE-49F1-C50E1A11F47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9" name="Google Shape;949;g54dda1946d_6_344:notes">
            <a:extLst>
              <a:ext uri="{FF2B5EF4-FFF2-40B4-BE49-F238E27FC236}">
                <a16:creationId xmlns:a16="http://schemas.microsoft.com/office/drawing/2014/main" id="{1976C519-9E0A-AD7B-41CC-A4E2A68C2748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50" name="Google Shape;950;g54dda1946d_6_344:notes">
            <a:extLst>
              <a:ext uri="{FF2B5EF4-FFF2-40B4-BE49-F238E27FC236}">
                <a16:creationId xmlns:a16="http://schemas.microsoft.com/office/drawing/2014/main" id="{2CD99BFE-0CAA-2019-E8C1-42946BD2476A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91247780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35">
          <a:extLst>
            <a:ext uri="{FF2B5EF4-FFF2-40B4-BE49-F238E27FC236}">
              <a16:creationId xmlns:a16="http://schemas.microsoft.com/office/drawing/2014/main" id="{748473DF-0951-8CAD-2E5A-243AF8D178D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6" name="Google Shape;1236;g54dda1946d_6_358:notes">
            <a:extLst>
              <a:ext uri="{FF2B5EF4-FFF2-40B4-BE49-F238E27FC236}">
                <a16:creationId xmlns:a16="http://schemas.microsoft.com/office/drawing/2014/main" id="{3081F377-04AE-29BB-40F4-B326A97CF758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237" name="Google Shape;1237;g54dda1946d_6_358:notes">
            <a:extLst>
              <a:ext uri="{FF2B5EF4-FFF2-40B4-BE49-F238E27FC236}">
                <a16:creationId xmlns:a16="http://schemas.microsoft.com/office/drawing/2014/main" id="{6AD3E430-DC44-CBB6-D5C3-C0C7605D2CE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09122865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7">
          <a:extLst>
            <a:ext uri="{FF2B5EF4-FFF2-40B4-BE49-F238E27FC236}">
              <a16:creationId xmlns:a16="http://schemas.microsoft.com/office/drawing/2014/main" id="{38C4B291-58E1-0AE7-EDE1-63C924A1CAD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8" name="Google Shape;868;g14072739ea5_12_0:notes">
            <a:extLst>
              <a:ext uri="{FF2B5EF4-FFF2-40B4-BE49-F238E27FC236}">
                <a16:creationId xmlns:a16="http://schemas.microsoft.com/office/drawing/2014/main" id="{F3698746-64F3-CF2E-0579-32C3EA2B52E2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69" name="Google Shape;869;g14072739ea5_12_0:notes">
            <a:extLst>
              <a:ext uri="{FF2B5EF4-FFF2-40B4-BE49-F238E27FC236}">
                <a16:creationId xmlns:a16="http://schemas.microsoft.com/office/drawing/2014/main" id="{3CE25E32-88E5-9A01-EF07-E864E2237DA5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16649641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49">
          <a:extLst>
            <a:ext uri="{FF2B5EF4-FFF2-40B4-BE49-F238E27FC236}">
              <a16:creationId xmlns:a16="http://schemas.microsoft.com/office/drawing/2014/main" id="{88368DAA-8E8B-2F01-16D3-0731C44D217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0" name="Google Shape;1350;gd5260bdd85_0_270:notes">
            <a:extLst>
              <a:ext uri="{FF2B5EF4-FFF2-40B4-BE49-F238E27FC236}">
                <a16:creationId xmlns:a16="http://schemas.microsoft.com/office/drawing/2014/main" id="{97734614-8B0C-DA85-5B74-EF3785119651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51" name="Google Shape;1351;gd5260bdd85_0_270:notes">
            <a:extLst>
              <a:ext uri="{FF2B5EF4-FFF2-40B4-BE49-F238E27FC236}">
                <a16:creationId xmlns:a16="http://schemas.microsoft.com/office/drawing/2014/main" id="{6C5C933A-5A8F-B4E8-B9FE-F20D1C0E17E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015681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23">
          <a:extLst>
            <a:ext uri="{FF2B5EF4-FFF2-40B4-BE49-F238E27FC236}">
              <a16:creationId xmlns:a16="http://schemas.microsoft.com/office/drawing/2014/main" id="{33C6796C-7124-309C-0769-AB28363F149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4" name="Google Shape;924;g54dda1946d_6_332:notes">
            <a:extLst>
              <a:ext uri="{FF2B5EF4-FFF2-40B4-BE49-F238E27FC236}">
                <a16:creationId xmlns:a16="http://schemas.microsoft.com/office/drawing/2014/main" id="{D884A7DE-E5DD-8B14-7D8F-BDBD408B329B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25" name="Google Shape;925;g54dda1946d_6_332:notes">
            <a:extLst>
              <a:ext uri="{FF2B5EF4-FFF2-40B4-BE49-F238E27FC236}">
                <a16:creationId xmlns:a16="http://schemas.microsoft.com/office/drawing/2014/main" id="{2FBA193C-3177-287B-0A8F-B833C89EEA6A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6020962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00">
          <a:extLst>
            <a:ext uri="{FF2B5EF4-FFF2-40B4-BE49-F238E27FC236}">
              <a16:creationId xmlns:a16="http://schemas.microsoft.com/office/drawing/2014/main" id="{FF0D2FDE-35F5-DC08-75B3-459B79C35A8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1" name="Google Shape;1701;g2b6a5c636b0_0_17611:notes">
            <a:extLst>
              <a:ext uri="{FF2B5EF4-FFF2-40B4-BE49-F238E27FC236}">
                <a16:creationId xmlns:a16="http://schemas.microsoft.com/office/drawing/2014/main" id="{E1726AD5-FB2F-7C89-C66B-04EB8BDF187C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02" name="Google Shape;1702;g2b6a5c636b0_0_17611:notes">
            <a:extLst>
              <a:ext uri="{FF2B5EF4-FFF2-40B4-BE49-F238E27FC236}">
                <a16:creationId xmlns:a16="http://schemas.microsoft.com/office/drawing/2014/main" id="{018A14A6-B3E2-D198-2010-324F114775B8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61693623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21">
          <a:extLst>
            <a:ext uri="{FF2B5EF4-FFF2-40B4-BE49-F238E27FC236}">
              <a16:creationId xmlns:a16="http://schemas.microsoft.com/office/drawing/2014/main" id="{8216E227-C06A-154C-9569-DAF43CCBE15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2" name="Google Shape;1722;g2b6a5c636b0_0_17615:notes">
            <a:extLst>
              <a:ext uri="{FF2B5EF4-FFF2-40B4-BE49-F238E27FC236}">
                <a16:creationId xmlns:a16="http://schemas.microsoft.com/office/drawing/2014/main" id="{C7A75CC1-A90C-21C7-1929-9E0BFFF5EFCE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23" name="Google Shape;1723;g2b6a5c636b0_0_17615:notes">
            <a:extLst>
              <a:ext uri="{FF2B5EF4-FFF2-40B4-BE49-F238E27FC236}">
                <a16:creationId xmlns:a16="http://schemas.microsoft.com/office/drawing/2014/main" id="{267EB4C5-010B-158F-7206-D1304B5CCF61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32880747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48">
          <a:extLst>
            <a:ext uri="{FF2B5EF4-FFF2-40B4-BE49-F238E27FC236}">
              <a16:creationId xmlns:a16="http://schemas.microsoft.com/office/drawing/2014/main" id="{B0CC2423-B819-AF96-4F57-B70E14338EC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9" name="Google Shape;949;g54dda1946d_6_344:notes">
            <a:extLst>
              <a:ext uri="{FF2B5EF4-FFF2-40B4-BE49-F238E27FC236}">
                <a16:creationId xmlns:a16="http://schemas.microsoft.com/office/drawing/2014/main" id="{81671291-36A4-E802-675D-077C2727E83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50" name="Google Shape;950;g54dda1946d_6_344:notes">
            <a:extLst>
              <a:ext uri="{FF2B5EF4-FFF2-40B4-BE49-F238E27FC236}">
                <a16:creationId xmlns:a16="http://schemas.microsoft.com/office/drawing/2014/main" id="{0539F611-F832-4EA0-3F39-A3664946006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3108792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07">
          <a:extLst>
            <a:ext uri="{FF2B5EF4-FFF2-40B4-BE49-F238E27FC236}">
              <a16:creationId xmlns:a16="http://schemas.microsoft.com/office/drawing/2014/main" id="{9CB2C176-6CD2-F061-7A35-5ED98F5230A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8" name="Google Shape;1008;gd5260bdd85_0_256:notes">
            <a:extLst>
              <a:ext uri="{FF2B5EF4-FFF2-40B4-BE49-F238E27FC236}">
                <a16:creationId xmlns:a16="http://schemas.microsoft.com/office/drawing/2014/main" id="{4F0CC402-3964-030B-EFCA-C8B09903DA76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09" name="Google Shape;1009;gd5260bdd85_0_256:notes">
            <a:extLst>
              <a:ext uri="{FF2B5EF4-FFF2-40B4-BE49-F238E27FC236}">
                <a16:creationId xmlns:a16="http://schemas.microsoft.com/office/drawing/2014/main" id="{2DBFAAD4-908D-1F0F-78EF-03AB97231AA3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26230406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Google Shape;9;p2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1799625" y="1640288"/>
            <a:ext cx="5542200" cy="1592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4800">
                <a:latin typeface="Chonburi"/>
                <a:ea typeface="Chonburi"/>
                <a:cs typeface="Chonburi"/>
                <a:sym typeface="Chonburi"/>
              </a:defRPr>
            </a:lvl1pPr>
            <a:lvl2pPr lvl="1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2pPr>
            <a:lvl3pPr lvl="2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3pPr>
            <a:lvl4pPr lvl="3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4pPr>
            <a:lvl5pPr lvl="4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5pPr>
            <a:lvl6pPr lvl="5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6pPr>
            <a:lvl7pPr lvl="6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7pPr>
            <a:lvl8pPr lvl="7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8pPr>
            <a:lvl9pPr lvl="8" algn="ctr">
              <a:spcBef>
                <a:spcPts val="0"/>
              </a:spcBef>
              <a:spcAft>
                <a:spcPts val="0"/>
              </a:spcAft>
              <a:buClr>
                <a:srgbClr val="191919"/>
              </a:buClr>
              <a:buSzPts val="5200"/>
              <a:buNone/>
              <a:defRPr sz="5200">
                <a:solidFill>
                  <a:srgbClr val="191919"/>
                </a:solidFill>
              </a:defRPr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2307650" y="3257063"/>
            <a:ext cx="4528800" cy="475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 sz="1600">
                <a:solidFill>
                  <a:schemeClr val="dk1"/>
                </a:solidFill>
              </a:defRPr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 sz="1800"/>
            </a:lvl9pPr>
          </a:lstStyle>
          <a:p>
            <a:endParaRPr/>
          </a:p>
        </p:txBody>
      </p:sp>
      <p:sp>
        <p:nvSpPr>
          <p:cNvPr id="12" name="Google Shape;12;p2"/>
          <p:cNvSpPr/>
          <p:nvPr/>
        </p:nvSpPr>
        <p:spPr>
          <a:xfrm>
            <a:off x="-66797" y="-139480"/>
            <a:ext cx="1242304" cy="2321086"/>
          </a:xfrm>
          <a:custGeom>
            <a:avLst/>
            <a:gdLst/>
            <a:ahLst/>
            <a:cxnLst/>
            <a:rect l="l" t="t" r="r" b="b"/>
            <a:pathLst>
              <a:path w="328001" h="612828" extrusionOk="0">
                <a:moveTo>
                  <a:pt x="259659" y="585088"/>
                </a:moveTo>
                <a:cubicBezTo>
                  <a:pt x="305562" y="562479"/>
                  <a:pt x="301451" y="517947"/>
                  <a:pt x="267880" y="485061"/>
                </a:cubicBezTo>
                <a:cubicBezTo>
                  <a:pt x="237735" y="455602"/>
                  <a:pt x="194573" y="444640"/>
                  <a:pt x="174704" y="404218"/>
                </a:cubicBezTo>
                <a:cubicBezTo>
                  <a:pt x="159632" y="374073"/>
                  <a:pt x="167853" y="348038"/>
                  <a:pt x="195258" y="329540"/>
                </a:cubicBezTo>
                <a:cubicBezTo>
                  <a:pt x="234995" y="302136"/>
                  <a:pt x="281582" y="284323"/>
                  <a:pt x="307617" y="241160"/>
                </a:cubicBezTo>
                <a:cubicBezTo>
                  <a:pt x="335706" y="193888"/>
                  <a:pt x="327485" y="133597"/>
                  <a:pt x="324745" y="80844"/>
                </a:cubicBezTo>
                <a:cubicBezTo>
                  <a:pt x="323374" y="55494"/>
                  <a:pt x="320634" y="28090"/>
                  <a:pt x="318578" y="0"/>
                </a:cubicBezTo>
                <a:lnTo>
                  <a:pt x="0" y="0"/>
                </a:lnTo>
                <a:lnTo>
                  <a:pt x="0" y="592625"/>
                </a:lnTo>
                <a:cubicBezTo>
                  <a:pt x="12332" y="598105"/>
                  <a:pt x="25349" y="602216"/>
                  <a:pt x="39737" y="605642"/>
                </a:cubicBezTo>
                <a:cubicBezTo>
                  <a:pt x="106193" y="618659"/>
                  <a:pt x="196628" y="615233"/>
                  <a:pt x="259659" y="585088"/>
                </a:cubicBezTo>
                <a:close/>
              </a:path>
            </a:pathLst>
          </a:custGeom>
          <a:solidFill>
            <a:schemeClr val="lt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13" name="Google Shape;13;p2"/>
          <p:cNvGrpSpPr/>
          <p:nvPr/>
        </p:nvGrpSpPr>
        <p:grpSpPr>
          <a:xfrm>
            <a:off x="8199817" y="3053085"/>
            <a:ext cx="1444358" cy="1415313"/>
            <a:chOff x="8240142" y="3053085"/>
            <a:chExt cx="1444358" cy="1415313"/>
          </a:xfrm>
        </p:grpSpPr>
        <p:sp>
          <p:nvSpPr>
            <p:cNvPr id="14" name="Google Shape;14;p2"/>
            <p:cNvSpPr/>
            <p:nvPr/>
          </p:nvSpPr>
          <p:spPr>
            <a:xfrm rot="5400000">
              <a:off x="8104606" y="3631898"/>
              <a:ext cx="616958" cy="345885"/>
            </a:xfrm>
            <a:custGeom>
              <a:avLst/>
              <a:gdLst/>
              <a:ahLst/>
              <a:cxnLst/>
              <a:rect l="l" t="t" r="r" b="b"/>
              <a:pathLst>
                <a:path w="233475" h="130893" extrusionOk="0">
                  <a:moveTo>
                    <a:pt x="233475" y="0"/>
                  </a:moveTo>
                  <a:cubicBezTo>
                    <a:pt x="173185" y="43847"/>
                    <a:pt x="93027" y="81529"/>
                    <a:pt x="47809" y="88380"/>
                  </a:cubicBezTo>
                  <a:cubicBezTo>
                    <a:pt x="2592" y="95231"/>
                    <a:pt x="-26183" y="132227"/>
                    <a:pt x="34792" y="130857"/>
                  </a:cubicBezTo>
                  <a:cubicBezTo>
                    <a:pt x="95767" y="129487"/>
                    <a:pt x="123172" y="119210"/>
                    <a:pt x="163594" y="93861"/>
                  </a:cubicBezTo>
                  <a:cubicBezTo>
                    <a:pt x="203331" y="68512"/>
                    <a:pt x="233475" y="0"/>
                    <a:pt x="233475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5" name="Google Shape;15;p2"/>
            <p:cNvSpPr/>
            <p:nvPr/>
          </p:nvSpPr>
          <p:spPr>
            <a:xfrm rot="5400000">
              <a:off x="8334676" y="3171071"/>
              <a:ext cx="1359194" cy="1123221"/>
            </a:xfrm>
            <a:custGeom>
              <a:avLst/>
              <a:gdLst/>
              <a:ahLst/>
              <a:cxnLst/>
              <a:rect l="l" t="t" r="r" b="b"/>
              <a:pathLst>
                <a:path w="514359" h="425060" extrusionOk="0">
                  <a:moveTo>
                    <a:pt x="424532" y="23841"/>
                  </a:moveTo>
                  <a:cubicBezTo>
                    <a:pt x="441660" y="17675"/>
                    <a:pt x="486877" y="-11100"/>
                    <a:pt x="504005" y="4657"/>
                  </a:cubicBezTo>
                  <a:cubicBezTo>
                    <a:pt x="521818" y="20415"/>
                    <a:pt x="511541" y="86871"/>
                    <a:pt x="510171" y="106054"/>
                  </a:cubicBezTo>
                  <a:cubicBezTo>
                    <a:pt x="500579" y="206766"/>
                    <a:pt x="448511" y="292406"/>
                    <a:pt x="371778" y="356807"/>
                  </a:cubicBezTo>
                  <a:cubicBezTo>
                    <a:pt x="303266" y="413671"/>
                    <a:pt x="242976" y="447242"/>
                    <a:pt x="152541" y="408190"/>
                  </a:cubicBezTo>
                  <a:cubicBezTo>
                    <a:pt x="77863" y="375990"/>
                    <a:pt x="25110" y="310219"/>
                    <a:pt x="5926" y="232116"/>
                  </a:cubicBezTo>
                  <a:cubicBezTo>
                    <a:pt x="-3665" y="194434"/>
                    <a:pt x="-5720" y="150587"/>
                    <a:pt x="31961" y="128663"/>
                  </a:cubicBezTo>
                  <a:cubicBezTo>
                    <a:pt x="60735" y="112220"/>
                    <a:pt x="75808" y="130719"/>
                    <a:pt x="92936" y="152642"/>
                  </a:cubicBezTo>
                  <a:cubicBezTo>
                    <a:pt x="133358" y="204711"/>
                    <a:pt x="158707" y="254724"/>
                    <a:pt x="231329" y="265001"/>
                  </a:cubicBezTo>
                  <a:cubicBezTo>
                    <a:pt x="290249" y="273223"/>
                    <a:pt x="355335" y="221839"/>
                    <a:pt x="384110" y="174566"/>
                  </a:cubicBezTo>
                  <a:cubicBezTo>
                    <a:pt x="408089" y="135514"/>
                    <a:pt x="424532" y="23841"/>
                    <a:pt x="424532" y="2384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6" name="Google Shape;16;p2"/>
            <p:cNvSpPr/>
            <p:nvPr/>
          </p:nvSpPr>
          <p:spPr>
            <a:xfrm rot="5400000">
              <a:off x="8443293" y="3227190"/>
              <a:ext cx="1359194" cy="1123221"/>
            </a:xfrm>
            <a:custGeom>
              <a:avLst/>
              <a:gdLst/>
              <a:ahLst/>
              <a:cxnLst/>
              <a:rect l="l" t="t" r="r" b="b"/>
              <a:pathLst>
                <a:path w="514359" h="425060" extrusionOk="0">
                  <a:moveTo>
                    <a:pt x="424532" y="23841"/>
                  </a:moveTo>
                  <a:cubicBezTo>
                    <a:pt x="441660" y="17675"/>
                    <a:pt x="486877" y="-11100"/>
                    <a:pt x="504005" y="4657"/>
                  </a:cubicBezTo>
                  <a:cubicBezTo>
                    <a:pt x="521818" y="20415"/>
                    <a:pt x="511541" y="86871"/>
                    <a:pt x="510171" y="106054"/>
                  </a:cubicBezTo>
                  <a:cubicBezTo>
                    <a:pt x="500580" y="206766"/>
                    <a:pt x="448511" y="292406"/>
                    <a:pt x="371778" y="356807"/>
                  </a:cubicBezTo>
                  <a:cubicBezTo>
                    <a:pt x="303266" y="413671"/>
                    <a:pt x="242976" y="447242"/>
                    <a:pt x="152541" y="408190"/>
                  </a:cubicBezTo>
                  <a:cubicBezTo>
                    <a:pt x="77864" y="375990"/>
                    <a:pt x="25110" y="310219"/>
                    <a:pt x="5927" y="232116"/>
                  </a:cubicBezTo>
                  <a:cubicBezTo>
                    <a:pt x="-3665" y="194434"/>
                    <a:pt x="-5720" y="150587"/>
                    <a:pt x="31961" y="128663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7" name="Google Shape;17;p2"/>
          <p:cNvGrpSpPr/>
          <p:nvPr/>
        </p:nvGrpSpPr>
        <p:grpSpPr>
          <a:xfrm rot="9312233" flipH="1">
            <a:off x="101987" y="2563030"/>
            <a:ext cx="967899" cy="968245"/>
            <a:chOff x="2722678" y="967936"/>
            <a:chExt cx="1748934" cy="1749560"/>
          </a:xfrm>
        </p:grpSpPr>
        <p:grpSp>
          <p:nvGrpSpPr>
            <p:cNvPr id="18" name="Google Shape;18;p2"/>
            <p:cNvGrpSpPr/>
            <p:nvPr/>
          </p:nvGrpSpPr>
          <p:grpSpPr>
            <a:xfrm>
              <a:off x="2722678" y="1389350"/>
              <a:ext cx="1015141" cy="1328146"/>
              <a:chOff x="2722678" y="1389350"/>
              <a:chExt cx="1015141" cy="1328146"/>
            </a:xfrm>
          </p:grpSpPr>
          <p:sp>
            <p:nvSpPr>
              <p:cNvPr id="19" name="Google Shape;19;p2"/>
              <p:cNvSpPr/>
              <p:nvPr/>
            </p:nvSpPr>
            <p:spPr>
              <a:xfrm>
                <a:off x="2756211" y="1389350"/>
                <a:ext cx="981608" cy="924941"/>
              </a:xfrm>
              <a:custGeom>
                <a:avLst/>
                <a:gdLst/>
                <a:ahLst/>
                <a:cxnLst/>
                <a:rect l="l" t="t" r="r" b="b"/>
                <a:pathLst>
                  <a:path w="981608" h="924941" extrusionOk="0">
                    <a:moveTo>
                      <a:pt x="11372" y="126229"/>
                    </a:moveTo>
                    <a:lnTo>
                      <a:pt x="166355" y="6117"/>
                    </a:lnTo>
                    <a:cubicBezTo>
                      <a:pt x="178521" y="-3260"/>
                      <a:pt x="196267" y="-1710"/>
                      <a:pt x="207503" y="9759"/>
                    </a:cubicBezTo>
                    <a:lnTo>
                      <a:pt x="972345" y="791339"/>
                    </a:lnTo>
                    <a:cubicBezTo>
                      <a:pt x="984201" y="803427"/>
                      <a:pt x="984743" y="822258"/>
                      <a:pt x="973584" y="833959"/>
                    </a:cubicBezTo>
                    <a:lnTo>
                      <a:pt x="895783" y="915868"/>
                    </a:lnTo>
                    <a:cubicBezTo>
                      <a:pt x="884624" y="927569"/>
                      <a:pt x="865794" y="928034"/>
                      <a:pt x="853085" y="916797"/>
                    </a:cubicBezTo>
                    <a:lnTo>
                      <a:pt x="10985" y="173344"/>
                    </a:lnTo>
                    <a:cubicBezTo>
                      <a:pt x="-3739" y="160325"/>
                      <a:pt x="-3661" y="137620"/>
                      <a:pt x="11217" y="12615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0" name="Google Shape;20;p2"/>
              <p:cNvSpPr/>
              <p:nvPr/>
            </p:nvSpPr>
            <p:spPr>
              <a:xfrm>
                <a:off x="2722678" y="1785160"/>
                <a:ext cx="987316" cy="932336"/>
              </a:xfrm>
              <a:custGeom>
                <a:avLst/>
                <a:gdLst/>
                <a:ahLst/>
                <a:cxnLst/>
                <a:rect l="l" t="t" r="r" b="b"/>
                <a:pathLst>
                  <a:path w="987316" h="932336" extrusionOk="0">
                    <a:moveTo>
                      <a:pt x="981856" y="760901"/>
                    </a:moveTo>
                    <a:lnTo>
                      <a:pt x="849345" y="923478"/>
                    </a:lnTo>
                    <a:cubicBezTo>
                      <a:pt x="838342" y="936962"/>
                      <a:pt x="814862" y="934792"/>
                      <a:pt x="798123" y="918751"/>
                    </a:cubicBezTo>
                    <a:lnTo>
                      <a:pt x="14839" y="167936"/>
                    </a:lnTo>
                    <a:cubicBezTo>
                      <a:pt x="-1047" y="152670"/>
                      <a:pt x="-4766" y="130740"/>
                      <a:pt x="6547" y="118728"/>
                    </a:cubicBezTo>
                    <a:lnTo>
                      <a:pt x="111704" y="7606"/>
                    </a:lnTo>
                    <a:cubicBezTo>
                      <a:pt x="122630" y="-3941"/>
                      <a:pt x="143630" y="-2158"/>
                      <a:pt x="159748" y="11713"/>
                    </a:cubicBezTo>
                    <a:lnTo>
                      <a:pt x="970387" y="711074"/>
                    </a:lnTo>
                    <a:cubicBezTo>
                      <a:pt x="987203" y="725642"/>
                      <a:pt x="992395" y="747960"/>
                      <a:pt x="981856" y="76090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1" name="Google Shape;21;p2"/>
              <p:cNvSpPr/>
              <p:nvPr/>
            </p:nvSpPr>
            <p:spPr>
              <a:xfrm>
                <a:off x="2960298" y="1828792"/>
                <a:ext cx="610492" cy="594374"/>
              </a:xfrm>
              <a:custGeom>
                <a:avLst/>
                <a:gdLst/>
                <a:ahLst/>
                <a:cxnLst/>
                <a:rect l="l" t="t" r="r" b="b"/>
                <a:pathLst>
                  <a:path w="610492" h="594374" extrusionOk="0">
                    <a:moveTo>
                      <a:pt x="605061" y="448373"/>
                    </a:moveTo>
                    <a:lnTo>
                      <a:pt x="472706" y="588168"/>
                    </a:lnTo>
                    <a:cubicBezTo>
                      <a:pt x="465189" y="596149"/>
                      <a:pt x="452635" y="596459"/>
                      <a:pt x="444731" y="588943"/>
                    </a:cubicBezTo>
                    <a:lnTo>
                      <a:pt x="6206" y="173976"/>
                    </a:lnTo>
                    <a:cubicBezTo>
                      <a:pt x="-1775" y="166459"/>
                      <a:pt x="-2085" y="153905"/>
                      <a:pt x="5432" y="146001"/>
                    </a:cubicBezTo>
                    <a:lnTo>
                      <a:pt x="137787" y="6206"/>
                    </a:lnTo>
                    <a:cubicBezTo>
                      <a:pt x="145304" y="-1775"/>
                      <a:pt x="157857" y="-2085"/>
                      <a:pt x="165761" y="5432"/>
                    </a:cubicBezTo>
                    <a:lnTo>
                      <a:pt x="604286" y="420399"/>
                    </a:lnTo>
                    <a:cubicBezTo>
                      <a:pt x="612268" y="427915"/>
                      <a:pt x="612578" y="440469"/>
                      <a:pt x="605061" y="448373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2" name="Google Shape;22;p2"/>
            <p:cNvGrpSpPr/>
            <p:nvPr/>
          </p:nvGrpSpPr>
          <p:grpSpPr>
            <a:xfrm>
              <a:off x="2902781" y="967936"/>
              <a:ext cx="1568831" cy="1176169"/>
              <a:chOff x="2902781" y="967936"/>
              <a:chExt cx="1568831" cy="1176169"/>
            </a:xfrm>
          </p:grpSpPr>
          <p:sp>
            <p:nvSpPr>
              <p:cNvPr id="23" name="Google Shape;23;p2"/>
              <p:cNvSpPr/>
              <p:nvPr/>
            </p:nvSpPr>
            <p:spPr>
              <a:xfrm>
                <a:off x="2902781" y="967936"/>
                <a:ext cx="958811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811" h="990809" extrusionOk="0">
                    <a:moveTo>
                      <a:pt x="14284" y="125081"/>
                    </a:moveTo>
                    <a:lnTo>
                      <a:pt x="187865" y="5745"/>
                    </a:lnTo>
                    <a:cubicBezTo>
                      <a:pt x="201503" y="-3632"/>
                      <a:pt x="219869" y="-1307"/>
                      <a:pt x="230408" y="11091"/>
                    </a:cubicBezTo>
                    <a:lnTo>
                      <a:pt x="951234" y="855129"/>
                    </a:lnTo>
                    <a:cubicBezTo>
                      <a:pt x="962393" y="868148"/>
                      <a:pt x="961075" y="887831"/>
                      <a:pt x="948289" y="899609"/>
                    </a:cubicBezTo>
                    <a:lnTo>
                      <a:pt x="859019" y="982138"/>
                    </a:lnTo>
                    <a:cubicBezTo>
                      <a:pt x="846233" y="993916"/>
                      <a:pt x="826550" y="993684"/>
                      <a:pt x="814384" y="981518"/>
                    </a:cubicBezTo>
                    <a:lnTo>
                      <a:pt x="9247" y="174289"/>
                    </a:lnTo>
                    <a:cubicBezTo>
                      <a:pt x="-4857" y="160185"/>
                      <a:pt x="-2532" y="136550"/>
                      <a:pt x="14206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4" name="Google Shape;24;p2"/>
              <p:cNvSpPr/>
              <p:nvPr/>
            </p:nvSpPr>
            <p:spPr>
              <a:xfrm>
                <a:off x="3512974" y="1153296"/>
                <a:ext cx="958638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638" h="990809" extrusionOk="0">
                    <a:moveTo>
                      <a:pt x="14103" y="125081"/>
                    </a:moveTo>
                    <a:lnTo>
                      <a:pt x="187685" y="5745"/>
                    </a:lnTo>
                    <a:cubicBezTo>
                      <a:pt x="201323" y="-3632"/>
                      <a:pt x="219688" y="-1307"/>
                      <a:pt x="230227" y="11091"/>
                    </a:cubicBezTo>
                    <a:lnTo>
                      <a:pt x="951053" y="855129"/>
                    </a:lnTo>
                    <a:cubicBezTo>
                      <a:pt x="962212" y="868148"/>
                      <a:pt x="960895" y="887830"/>
                      <a:pt x="948186" y="899609"/>
                    </a:cubicBezTo>
                    <a:lnTo>
                      <a:pt x="858916" y="982138"/>
                    </a:lnTo>
                    <a:cubicBezTo>
                      <a:pt x="846130" y="993916"/>
                      <a:pt x="826447" y="993684"/>
                      <a:pt x="814359" y="981518"/>
                    </a:cubicBezTo>
                    <a:lnTo>
                      <a:pt x="9221" y="174289"/>
                    </a:lnTo>
                    <a:cubicBezTo>
                      <a:pt x="-4882" y="160185"/>
                      <a:pt x="-2480" y="136550"/>
                      <a:pt x="14181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5" name="Google Shape;25;p2"/>
              <p:cNvSpPr/>
              <p:nvPr/>
            </p:nvSpPr>
            <p:spPr>
              <a:xfrm>
                <a:off x="3546902" y="1411804"/>
                <a:ext cx="609808" cy="631428"/>
              </a:xfrm>
              <a:custGeom>
                <a:avLst/>
                <a:gdLst/>
                <a:ahLst/>
                <a:cxnLst/>
                <a:rect l="l" t="t" r="r" b="b"/>
                <a:pathLst>
                  <a:path w="609808" h="631428" extrusionOk="0">
                    <a:moveTo>
                      <a:pt x="603208" y="484336"/>
                    </a:moveTo>
                    <a:lnTo>
                      <a:pt x="450472" y="625913"/>
                    </a:lnTo>
                    <a:cubicBezTo>
                      <a:pt x="442103" y="633662"/>
                      <a:pt x="429007" y="633197"/>
                      <a:pt x="421258" y="624828"/>
                    </a:cubicBezTo>
                    <a:lnTo>
                      <a:pt x="5516" y="176385"/>
                    </a:lnTo>
                    <a:cubicBezTo>
                      <a:pt x="-2233" y="168016"/>
                      <a:pt x="-1768" y="154919"/>
                      <a:pt x="6601" y="147093"/>
                    </a:cubicBezTo>
                    <a:lnTo>
                      <a:pt x="159336" y="5516"/>
                    </a:lnTo>
                    <a:cubicBezTo>
                      <a:pt x="167706" y="-2233"/>
                      <a:pt x="180802" y="-1768"/>
                      <a:pt x="188551" y="6601"/>
                    </a:cubicBezTo>
                    <a:lnTo>
                      <a:pt x="604293" y="455044"/>
                    </a:lnTo>
                    <a:cubicBezTo>
                      <a:pt x="612042" y="463413"/>
                      <a:pt x="611577" y="476509"/>
                      <a:pt x="603208" y="484258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9" name="Google Shape;49;p4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50" name="Google Shape;50;p4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61935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4"/>
          <p:cNvSpPr txBox="1">
            <a:spLocks noGrp="1"/>
          </p:cNvSpPr>
          <p:nvPr>
            <p:ph type="body" idx="1"/>
          </p:nvPr>
        </p:nvSpPr>
        <p:spPr>
          <a:xfrm>
            <a:off x="720000" y="1215750"/>
            <a:ext cx="51366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pilogue Light"/>
              <a:buChar char="●"/>
              <a:defRPr/>
            </a:lvl1pPr>
            <a:lvl2pPr marL="914400" lvl="1" indent="-317500" rtl="0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SzPts val="1400"/>
              <a:buFont typeface="Nunito Light"/>
              <a:buChar char="○"/>
              <a:defRPr/>
            </a:lvl2pPr>
            <a:lvl3pPr marL="1371600" lvl="2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Font typeface="Nunito Light"/>
              <a:buChar char="■"/>
              <a:defRPr/>
            </a:lvl3pPr>
            <a:lvl4pPr marL="1828800" lvl="3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Font typeface="Nunito Light"/>
              <a:buChar char="●"/>
              <a:defRPr/>
            </a:lvl4pPr>
            <a:lvl5pPr marL="2286000" lvl="4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Font typeface="Nunito Light"/>
              <a:buChar char="○"/>
              <a:defRPr/>
            </a:lvl5pPr>
            <a:lvl6pPr marL="2743200" lvl="5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Font typeface="Nunito Light"/>
              <a:buChar char="■"/>
              <a:defRPr/>
            </a:lvl6pPr>
            <a:lvl7pPr marL="3200400" lvl="6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Font typeface="Nunito Light"/>
              <a:buChar char="●"/>
              <a:defRPr/>
            </a:lvl7pPr>
            <a:lvl8pPr marL="3657600" lvl="7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Font typeface="Nunito Light"/>
              <a:buChar char="○"/>
              <a:defRPr/>
            </a:lvl8pPr>
            <a:lvl9pPr marL="4114800" lvl="8" indent="-317500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Font typeface="Nunito Light"/>
              <a:buChar char="■"/>
              <a:defRPr/>
            </a:lvl9pPr>
          </a:lstStyle>
          <a:p>
            <a:endParaRPr/>
          </a:p>
        </p:txBody>
      </p:sp>
      <p:grpSp>
        <p:nvGrpSpPr>
          <p:cNvPr id="52" name="Google Shape;52;p4"/>
          <p:cNvGrpSpPr/>
          <p:nvPr/>
        </p:nvGrpSpPr>
        <p:grpSpPr>
          <a:xfrm>
            <a:off x="-705153" y="-1789194"/>
            <a:ext cx="1739526" cy="4691869"/>
            <a:chOff x="-705153" y="-1789194"/>
            <a:chExt cx="1739526" cy="4691869"/>
          </a:xfrm>
        </p:grpSpPr>
        <p:sp>
          <p:nvSpPr>
            <p:cNvPr id="53" name="Google Shape;53;p4"/>
            <p:cNvSpPr/>
            <p:nvPr/>
          </p:nvSpPr>
          <p:spPr>
            <a:xfrm rot="5632616">
              <a:off x="-1442961" y="874065"/>
              <a:ext cx="2824573" cy="1160635"/>
            </a:xfrm>
            <a:custGeom>
              <a:avLst/>
              <a:gdLst/>
              <a:ahLst/>
              <a:cxnLst/>
              <a:rect l="l" t="t" r="r" b="b"/>
              <a:pathLst>
                <a:path w="621071" h="255202" extrusionOk="0">
                  <a:moveTo>
                    <a:pt x="596735" y="156546"/>
                  </a:moveTo>
                  <a:cubicBezTo>
                    <a:pt x="555628" y="138048"/>
                    <a:pt x="497394" y="158601"/>
                    <a:pt x="454916" y="160657"/>
                  </a:cubicBezTo>
                  <a:cubicBezTo>
                    <a:pt x="407643" y="162712"/>
                    <a:pt x="382294" y="148324"/>
                    <a:pt x="363111" y="109958"/>
                  </a:cubicBezTo>
                  <a:cubicBezTo>
                    <a:pt x="348038" y="80498"/>
                    <a:pt x="343243" y="35280"/>
                    <a:pt x="315153" y="13357"/>
                  </a:cubicBezTo>
                  <a:cubicBezTo>
                    <a:pt x="259659" y="-30490"/>
                    <a:pt x="171964" y="44872"/>
                    <a:pt x="137708" y="77758"/>
                  </a:cubicBezTo>
                  <a:cubicBezTo>
                    <a:pt x="83584" y="130512"/>
                    <a:pt x="41792" y="194227"/>
                    <a:pt x="0" y="255203"/>
                  </a:cubicBezTo>
                  <a:cubicBezTo>
                    <a:pt x="102082" y="255203"/>
                    <a:pt x="611808" y="234649"/>
                    <a:pt x="611808" y="234649"/>
                  </a:cubicBezTo>
                  <a:cubicBezTo>
                    <a:pt x="628935" y="194227"/>
                    <a:pt x="621399" y="167508"/>
                    <a:pt x="596735" y="156546"/>
                  </a:cubicBezTo>
                  <a:close/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54" name="Google Shape;54;p4"/>
            <p:cNvSpPr/>
            <p:nvPr/>
          </p:nvSpPr>
          <p:spPr>
            <a:xfrm rot="5125640">
              <a:off x="-1290206" y="-775125"/>
              <a:ext cx="3170245" cy="1230083"/>
            </a:xfrm>
            <a:custGeom>
              <a:avLst/>
              <a:gdLst/>
              <a:ahLst/>
              <a:cxnLst/>
              <a:rect l="l" t="t" r="r" b="b"/>
              <a:pathLst>
                <a:path w="697221" h="270528" extrusionOk="0">
                  <a:moveTo>
                    <a:pt x="681004" y="213664"/>
                  </a:moveTo>
                  <a:cubicBezTo>
                    <a:pt x="645378" y="187630"/>
                    <a:pt x="583718" y="197222"/>
                    <a:pt x="541241" y="191741"/>
                  </a:cubicBezTo>
                  <a:cubicBezTo>
                    <a:pt x="494653" y="185574"/>
                    <a:pt x="473414" y="166391"/>
                    <a:pt x="462453" y="125284"/>
                  </a:cubicBezTo>
                  <a:cubicBezTo>
                    <a:pt x="454231" y="93769"/>
                    <a:pt x="459712" y="48552"/>
                    <a:pt x="437103" y="21832"/>
                  </a:cubicBezTo>
                  <a:cubicBezTo>
                    <a:pt x="392571" y="-31607"/>
                    <a:pt x="289804" y="26628"/>
                    <a:pt x="248697" y="52662"/>
                  </a:cubicBezTo>
                  <a:cubicBezTo>
                    <a:pt x="183611" y="94454"/>
                    <a:pt x="128802" y="149263"/>
                    <a:pt x="73307" y="200647"/>
                  </a:cubicBezTo>
                  <a:cubicBezTo>
                    <a:pt x="48643" y="223941"/>
                    <a:pt x="24664" y="247235"/>
                    <a:pt x="0" y="270529"/>
                  </a:cubicBezTo>
                  <a:lnTo>
                    <a:pt x="687170" y="270529"/>
                  </a:lnTo>
                  <a:cubicBezTo>
                    <a:pt x="700188" y="249290"/>
                    <a:pt x="702928" y="229422"/>
                    <a:pt x="681004" y="213664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55" name="Google Shape;55;p4"/>
          <p:cNvGrpSpPr/>
          <p:nvPr/>
        </p:nvGrpSpPr>
        <p:grpSpPr>
          <a:xfrm rot="10800000" flipH="1">
            <a:off x="7826217" y="2595053"/>
            <a:ext cx="1400261" cy="2621303"/>
            <a:chOff x="7818005" y="6878"/>
            <a:chExt cx="1400261" cy="2621303"/>
          </a:xfrm>
        </p:grpSpPr>
        <p:sp>
          <p:nvSpPr>
            <p:cNvPr id="56" name="Google Shape;56;p4"/>
            <p:cNvSpPr/>
            <p:nvPr/>
          </p:nvSpPr>
          <p:spPr>
            <a:xfrm rot="-5400000" flipH="1">
              <a:off x="7852434" y="1262349"/>
              <a:ext cx="1753258" cy="978405"/>
            </a:xfrm>
            <a:custGeom>
              <a:avLst/>
              <a:gdLst/>
              <a:ahLst/>
              <a:cxnLst/>
              <a:rect l="l" t="t" r="r" b="b"/>
              <a:pathLst>
                <a:path w="510410" h="284834" extrusionOk="0">
                  <a:moveTo>
                    <a:pt x="469989" y="226600"/>
                  </a:moveTo>
                  <a:cubicBezTo>
                    <a:pt x="433678" y="217008"/>
                    <a:pt x="393256" y="243728"/>
                    <a:pt x="357630" y="233451"/>
                  </a:cubicBezTo>
                  <a:cubicBezTo>
                    <a:pt x="311727" y="220434"/>
                    <a:pt x="344613" y="154663"/>
                    <a:pt x="353519" y="129313"/>
                  </a:cubicBezTo>
                  <a:cubicBezTo>
                    <a:pt x="361741" y="106019"/>
                    <a:pt x="417235" y="21750"/>
                    <a:pt x="380924" y="3937"/>
                  </a:cubicBezTo>
                  <a:cubicBezTo>
                    <a:pt x="338447" y="-16616"/>
                    <a:pt x="241161" y="49155"/>
                    <a:pt x="215126" y="66283"/>
                  </a:cubicBezTo>
                  <a:cubicBezTo>
                    <a:pt x="139764" y="118352"/>
                    <a:pt x="75363" y="180697"/>
                    <a:pt x="25349" y="248523"/>
                  </a:cubicBezTo>
                  <a:cubicBezTo>
                    <a:pt x="17813" y="258800"/>
                    <a:pt x="8221" y="271817"/>
                    <a:pt x="0" y="284834"/>
                  </a:cubicBezTo>
                  <a:lnTo>
                    <a:pt x="510411" y="284834"/>
                  </a:lnTo>
                  <a:cubicBezTo>
                    <a:pt x="502875" y="258800"/>
                    <a:pt x="494653" y="233451"/>
                    <a:pt x="469989" y="22660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57" name="Google Shape;57;p4"/>
            <p:cNvSpPr/>
            <p:nvPr/>
          </p:nvSpPr>
          <p:spPr>
            <a:xfrm rot="-5400000" flipH="1">
              <a:off x="7701409" y="123473"/>
              <a:ext cx="1633446" cy="1400254"/>
            </a:xfrm>
            <a:custGeom>
              <a:avLst/>
              <a:gdLst/>
              <a:ahLst/>
              <a:cxnLst/>
              <a:rect l="l" t="t" r="r" b="b"/>
              <a:pathLst>
                <a:path w="475530" h="407643" extrusionOk="0">
                  <a:moveTo>
                    <a:pt x="473414" y="196628"/>
                  </a:moveTo>
                  <a:cubicBezTo>
                    <a:pt x="459027" y="88380"/>
                    <a:pt x="354889" y="39737"/>
                    <a:pt x="256918" y="33571"/>
                  </a:cubicBezTo>
                  <a:cubicBezTo>
                    <a:pt x="208275" y="30830"/>
                    <a:pt x="93861" y="55494"/>
                    <a:pt x="0" y="0"/>
                  </a:cubicBezTo>
                  <a:lnTo>
                    <a:pt x="0" y="407643"/>
                  </a:lnTo>
                  <a:lnTo>
                    <a:pt x="442584" y="407643"/>
                  </a:lnTo>
                  <a:cubicBezTo>
                    <a:pt x="443954" y="403533"/>
                    <a:pt x="445325" y="399422"/>
                    <a:pt x="446010" y="395997"/>
                  </a:cubicBezTo>
                  <a:cubicBezTo>
                    <a:pt x="464508" y="333651"/>
                    <a:pt x="481636" y="261714"/>
                    <a:pt x="473414" y="196628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58" name="Google Shape;58;p4"/>
            <p:cNvSpPr/>
            <p:nvPr/>
          </p:nvSpPr>
          <p:spPr>
            <a:xfrm rot="-5400000" flipH="1">
              <a:off x="8571969" y="2061971"/>
              <a:ext cx="174718" cy="303207"/>
            </a:xfrm>
            <a:custGeom>
              <a:avLst/>
              <a:gdLst/>
              <a:ahLst/>
              <a:cxnLst/>
              <a:rect l="l" t="t" r="r" b="b"/>
              <a:pathLst>
                <a:path w="50864" h="88270" extrusionOk="0">
                  <a:moveTo>
                    <a:pt x="40603" y="51329"/>
                  </a:moveTo>
                  <a:cubicBezTo>
                    <a:pt x="29642" y="75308"/>
                    <a:pt x="13884" y="91751"/>
                    <a:pt x="4978" y="87640"/>
                  </a:cubicBezTo>
                  <a:cubicBezTo>
                    <a:pt x="-3244" y="83529"/>
                    <a:pt x="-1189" y="60921"/>
                    <a:pt x="10459" y="36942"/>
                  </a:cubicBezTo>
                  <a:cubicBezTo>
                    <a:pt x="22106" y="12962"/>
                    <a:pt x="37178" y="-3480"/>
                    <a:pt x="46085" y="630"/>
                  </a:cubicBezTo>
                  <a:cubicBezTo>
                    <a:pt x="54306" y="4741"/>
                    <a:pt x="51565" y="27350"/>
                    <a:pt x="40603" y="51329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bg>
      <p:bgPr>
        <a:solidFill>
          <a:srgbClr val="FFFFFF"/>
        </a:solidFill>
        <a:effectLst/>
      </p:bgPr>
    </p:bg>
    <p:spTree>
      <p:nvGrpSpPr>
        <p:cNvPr id="1" name="Shape 144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 1">
  <p:cSld name="TITLE_ONLY_1">
    <p:spTree>
      <p:nvGrpSpPr>
        <p:cNvPr id="1" name="Shape 1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" name="Google Shape;174;p14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75" name="Google Shape;175;p14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grpSp>
        <p:nvGrpSpPr>
          <p:cNvPr id="176" name="Google Shape;176;p14"/>
          <p:cNvGrpSpPr/>
          <p:nvPr/>
        </p:nvGrpSpPr>
        <p:grpSpPr>
          <a:xfrm rot="-10350796">
            <a:off x="-574500" y="3108715"/>
            <a:ext cx="1321823" cy="1094207"/>
            <a:chOff x="238310" y="1695244"/>
            <a:chExt cx="1321789" cy="1094180"/>
          </a:xfrm>
        </p:grpSpPr>
        <p:sp>
          <p:nvSpPr>
            <p:cNvPr id="177" name="Google Shape;177;p14"/>
            <p:cNvSpPr/>
            <p:nvPr/>
          </p:nvSpPr>
          <p:spPr>
            <a:xfrm rot="2367420">
              <a:off x="730700" y="1783578"/>
              <a:ext cx="607032" cy="917511"/>
            </a:xfrm>
            <a:custGeom>
              <a:avLst/>
              <a:gdLst/>
              <a:ahLst/>
              <a:cxnLst/>
              <a:rect l="l" t="t" r="r" b="b"/>
              <a:pathLst>
                <a:path w="160236" h="242192" extrusionOk="0">
                  <a:moveTo>
                    <a:pt x="110440" y="43991"/>
                  </a:moveTo>
                  <a:cubicBezTo>
                    <a:pt x="98108" y="94005"/>
                    <a:pt x="54945" y="187180"/>
                    <a:pt x="22060" y="209104"/>
                  </a:cubicBezTo>
                  <a:cubicBezTo>
                    <a:pt x="-10826" y="231028"/>
                    <a:pt x="-4660" y="247470"/>
                    <a:pt x="25485" y="240619"/>
                  </a:cubicBezTo>
                  <a:cubicBezTo>
                    <a:pt x="55630" y="233768"/>
                    <a:pt x="125512" y="202938"/>
                    <a:pt x="149491" y="118669"/>
                  </a:cubicBezTo>
                  <a:cubicBezTo>
                    <a:pt x="173470" y="33715"/>
                    <a:pt x="152231" y="-2597"/>
                    <a:pt x="135104" y="144"/>
                  </a:cubicBezTo>
                  <a:cubicBezTo>
                    <a:pt x="118661" y="2199"/>
                    <a:pt x="115235" y="24123"/>
                    <a:pt x="110440" y="4399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78" name="Google Shape;178;p14"/>
            <p:cNvSpPr/>
            <p:nvPr/>
          </p:nvSpPr>
          <p:spPr>
            <a:xfrm rot="1645648">
              <a:off x="263217" y="2291874"/>
              <a:ext cx="143051" cy="143051"/>
            </a:xfrm>
            <a:custGeom>
              <a:avLst/>
              <a:gdLst/>
              <a:ahLst/>
              <a:cxnLst/>
              <a:rect l="l" t="t" r="r" b="b"/>
              <a:pathLst>
                <a:path w="37761" h="37761" extrusionOk="0">
                  <a:moveTo>
                    <a:pt x="37721" y="17853"/>
                  </a:moveTo>
                  <a:cubicBezTo>
                    <a:pt x="38407" y="28129"/>
                    <a:pt x="30185" y="37036"/>
                    <a:pt x="19908" y="37721"/>
                  </a:cubicBezTo>
                  <a:cubicBezTo>
                    <a:pt x="9632" y="38406"/>
                    <a:pt x="725" y="30185"/>
                    <a:pt x="40" y="19908"/>
                  </a:cubicBezTo>
                  <a:cubicBezTo>
                    <a:pt x="-645" y="9631"/>
                    <a:pt x="7576" y="725"/>
                    <a:pt x="17853" y="40"/>
                  </a:cubicBezTo>
                  <a:cubicBezTo>
                    <a:pt x="28130" y="-645"/>
                    <a:pt x="37036" y="7576"/>
                    <a:pt x="37721" y="17853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79" name="Google Shape;179;p14"/>
          <p:cNvGrpSpPr/>
          <p:nvPr/>
        </p:nvGrpSpPr>
        <p:grpSpPr>
          <a:xfrm>
            <a:off x="-1410670" y="3937174"/>
            <a:ext cx="3170612" cy="1361499"/>
            <a:chOff x="5765393" y="3834086"/>
            <a:chExt cx="3170612" cy="1361499"/>
          </a:xfrm>
        </p:grpSpPr>
        <p:sp>
          <p:nvSpPr>
            <p:cNvPr id="180" name="Google Shape;180;p14"/>
            <p:cNvSpPr/>
            <p:nvPr/>
          </p:nvSpPr>
          <p:spPr>
            <a:xfrm flipH="1">
              <a:off x="7465277" y="3834086"/>
              <a:ext cx="81005" cy="68540"/>
            </a:xfrm>
            <a:custGeom>
              <a:avLst/>
              <a:gdLst/>
              <a:ahLst/>
              <a:cxnLst/>
              <a:rect l="l" t="t" r="r" b="b"/>
              <a:pathLst>
                <a:path w="17813" h="15072" extrusionOk="0">
                  <a:moveTo>
                    <a:pt x="17813" y="7536"/>
                  </a:moveTo>
                  <a:cubicBezTo>
                    <a:pt x="17813" y="11647"/>
                    <a:pt x="13702" y="15073"/>
                    <a:pt x="8907" y="15073"/>
                  </a:cubicBezTo>
                  <a:cubicBezTo>
                    <a:pt x="4111" y="15073"/>
                    <a:pt x="0" y="11647"/>
                    <a:pt x="0" y="7536"/>
                  </a:cubicBezTo>
                  <a:cubicBezTo>
                    <a:pt x="0" y="3426"/>
                    <a:pt x="4111" y="0"/>
                    <a:pt x="8907" y="0"/>
                  </a:cubicBezTo>
                  <a:cubicBezTo>
                    <a:pt x="13702" y="0"/>
                    <a:pt x="17813" y="2740"/>
                    <a:pt x="17813" y="7536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81" name="Google Shape;181;p14"/>
            <p:cNvSpPr/>
            <p:nvPr/>
          </p:nvSpPr>
          <p:spPr>
            <a:xfrm flipH="1">
              <a:off x="5765393" y="3965359"/>
              <a:ext cx="3170612" cy="1230226"/>
            </a:xfrm>
            <a:custGeom>
              <a:avLst/>
              <a:gdLst/>
              <a:ahLst/>
              <a:cxnLst/>
              <a:rect l="l" t="t" r="r" b="b"/>
              <a:pathLst>
                <a:path w="697221" h="270528" extrusionOk="0">
                  <a:moveTo>
                    <a:pt x="681004" y="213664"/>
                  </a:moveTo>
                  <a:cubicBezTo>
                    <a:pt x="645378" y="187630"/>
                    <a:pt x="583718" y="197222"/>
                    <a:pt x="541241" y="191741"/>
                  </a:cubicBezTo>
                  <a:cubicBezTo>
                    <a:pt x="494653" y="185574"/>
                    <a:pt x="473414" y="166391"/>
                    <a:pt x="462453" y="125284"/>
                  </a:cubicBezTo>
                  <a:cubicBezTo>
                    <a:pt x="454231" y="93769"/>
                    <a:pt x="459712" y="48552"/>
                    <a:pt x="437103" y="21832"/>
                  </a:cubicBezTo>
                  <a:cubicBezTo>
                    <a:pt x="392571" y="-31607"/>
                    <a:pt x="289804" y="26628"/>
                    <a:pt x="248697" y="52662"/>
                  </a:cubicBezTo>
                  <a:cubicBezTo>
                    <a:pt x="183611" y="94454"/>
                    <a:pt x="128802" y="149263"/>
                    <a:pt x="73307" y="200647"/>
                  </a:cubicBezTo>
                  <a:cubicBezTo>
                    <a:pt x="48643" y="223941"/>
                    <a:pt x="24664" y="247235"/>
                    <a:pt x="0" y="270529"/>
                  </a:cubicBezTo>
                  <a:lnTo>
                    <a:pt x="687170" y="270529"/>
                  </a:lnTo>
                  <a:cubicBezTo>
                    <a:pt x="700188" y="249290"/>
                    <a:pt x="702928" y="229422"/>
                    <a:pt x="681004" y="213664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82" name="Google Shape;182;p14"/>
          <p:cNvGrpSpPr/>
          <p:nvPr/>
        </p:nvGrpSpPr>
        <p:grpSpPr>
          <a:xfrm>
            <a:off x="8422667" y="714410"/>
            <a:ext cx="1444358" cy="1415313"/>
            <a:chOff x="8240142" y="3053085"/>
            <a:chExt cx="1444358" cy="1415313"/>
          </a:xfrm>
        </p:grpSpPr>
        <p:sp>
          <p:nvSpPr>
            <p:cNvPr id="183" name="Google Shape;183;p14"/>
            <p:cNvSpPr/>
            <p:nvPr/>
          </p:nvSpPr>
          <p:spPr>
            <a:xfrm rot="5400000">
              <a:off x="8104606" y="3631898"/>
              <a:ext cx="616958" cy="345885"/>
            </a:xfrm>
            <a:custGeom>
              <a:avLst/>
              <a:gdLst/>
              <a:ahLst/>
              <a:cxnLst/>
              <a:rect l="l" t="t" r="r" b="b"/>
              <a:pathLst>
                <a:path w="233475" h="130893" extrusionOk="0">
                  <a:moveTo>
                    <a:pt x="233475" y="0"/>
                  </a:moveTo>
                  <a:cubicBezTo>
                    <a:pt x="173185" y="43847"/>
                    <a:pt x="93027" y="81529"/>
                    <a:pt x="47809" y="88380"/>
                  </a:cubicBezTo>
                  <a:cubicBezTo>
                    <a:pt x="2592" y="95231"/>
                    <a:pt x="-26183" y="132227"/>
                    <a:pt x="34792" y="130857"/>
                  </a:cubicBezTo>
                  <a:cubicBezTo>
                    <a:pt x="95767" y="129487"/>
                    <a:pt x="123172" y="119210"/>
                    <a:pt x="163594" y="93861"/>
                  </a:cubicBezTo>
                  <a:cubicBezTo>
                    <a:pt x="203331" y="68512"/>
                    <a:pt x="233475" y="0"/>
                    <a:pt x="233475" y="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84" name="Google Shape;184;p14"/>
            <p:cNvSpPr/>
            <p:nvPr/>
          </p:nvSpPr>
          <p:spPr>
            <a:xfrm rot="5400000">
              <a:off x="8334676" y="3171071"/>
              <a:ext cx="1359194" cy="1123221"/>
            </a:xfrm>
            <a:custGeom>
              <a:avLst/>
              <a:gdLst/>
              <a:ahLst/>
              <a:cxnLst/>
              <a:rect l="l" t="t" r="r" b="b"/>
              <a:pathLst>
                <a:path w="514359" h="425060" extrusionOk="0">
                  <a:moveTo>
                    <a:pt x="424532" y="23841"/>
                  </a:moveTo>
                  <a:cubicBezTo>
                    <a:pt x="441660" y="17675"/>
                    <a:pt x="486877" y="-11100"/>
                    <a:pt x="504005" y="4657"/>
                  </a:cubicBezTo>
                  <a:cubicBezTo>
                    <a:pt x="521818" y="20415"/>
                    <a:pt x="511541" y="86871"/>
                    <a:pt x="510171" y="106054"/>
                  </a:cubicBezTo>
                  <a:cubicBezTo>
                    <a:pt x="500579" y="206766"/>
                    <a:pt x="448511" y="292406"/>
                    <a:pt x="371778" y="356807"/>
                  </a:cubicBezTo>
                  <a:cubicBezTo>
                    <a:pt x="303266" y="413671"/>
                    <a:pt x="242976" y="447242"/>
                    <a:pt x="152541" y="408190"/>
                  </a:cubicBezTo>
                  <a:cubicBezTo>
                    <a:pt x="77863" y="375990"/>
                    <a:pt x="25110" y="310219"/>
                    <a:pt x="5926" y="232116"/>
                  </a:cubicBezTo>
                  <a:cubicBezTo>
                    <a:pt x="-3665" y="194434"/>
                    <a:pt x="-5720" y="150587"/>
                    <a:pt x="31961" y="128663"/>
                  </a:cubicBezTo>
                  <a:cubicBezTo>
                    <a:pt x="60735" y="112220"/>
                    <a:pt x="75808" y="130719"/>
                    <a:pt x="92936" y="152642"/>
                  </a:cubicBezTo>
                  <a:cubicBezTo>
                    <a:pt x="133358" y="204711"/>
                    <a:pt x="158707" y="254724"/>
                    <a:pt x="231329" y="265001"/>
                  </a:cubicBezTo>
                  <a:cubicBezTo>
                    <a:pt x="290249" y="273223"/>
                    <a:pt x="355335" y="221839"/>
                    <a:pt x="384110" y="174566"/>
                  </a:cubicBezTo>
                  <a:cubicBezTo>
                    <a:pt x="408089" y="135514"/>
                    <a:pt x="424532" y="23841"/>
                    <a:pt x="424532" y="2384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85" name="Google Shape;185;p14"/>
            <p:cNvSpPr/>
            <p:nvPr/>
          </p:nvSpPr>
          <p:spPr>
            <a:xfrm rot="5400000">
              <a:off x="8443293" y="3227190"/>
              <a:ext cx="1359194" cy="1123221"/>
            </a:xfrm>
            <a:custGeom>
              <a:avLst/>
              <a:gdLst/>
              <a:ahLst/>
              <a:cxnLst/>
              <a:rect l="l" t="t" r="r" b="b"/>
              <a:pathLst>
                <a:path w="514359" h="425060" extrusionOk="0">
                  <a:moveTo>
                    <a:pt x="424532" y="23841"/>
                  </a:moveTo>
                  <a:cubicBezTo>
                    <a:pt x="441660" y="17675"/>
                    <a:pt x="486877" y="-11100"/>
                    <a:pt x="504005" y="4657"/>
                  </a:cubicBezTo>
                  <a:cubicBezTo>
                    <a:pt x="521818" y="20415"/>
                    <a:pt x="511541" y="86871"/>
                    <a:pt x="510171" y="106054"/>
                  </a:cubicBezTo>
                  <a:cubicBezTo>
                    <a:pt x="500580" y="206766"/>
                    <a:pt x="448511" y="292406"/>
                    <a:pt x="371778" y="356807"/>
                  </a:cubicBezTo>
                  <a:cubicBezTo>
                    <a:pt x="303266" y="413671"/>
                    <a:pt x="242976" y="447242"/>
                    <a:pt x="152541" y="408190"/>
                  </a:cubicBezTo>
                  <a:cubicBezTo>
                    <a:pt x="77864" y="375990"/>
                    <a:pt x="25110" y="310219"/>
                    <a:pt x="5927" y="232116"/>
                  </a:cubicBezTo>
                  <a:cubicBezTo>
                    <a:pt x="-3665" y="194434"/>
                    <a:pt x="-5720" y="150587"/>
                    <a:pt x="31961" y="128663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86" name="Google Shape;186;p14"/>
          <p:cNvGrpSpPr/>
          <p:nvPr/>
        </p:nvGrpSpPr>
        <p:grpSpPr>
          <a:xfrm>
            <a:off x="8498691" y="1998580"/>
            <a:ext cx="968035" cy="968381"/>
            <a:chOff x="2722678" y="967936"/>
            <a:chExt cx="1748934" cy="1749560"/>
          </a:xfrm>
        </p:grpSpPr>
        <p:grpSp>
          <p:nvGrpSpPr>
            <p:cNvPr id="187" name="Google Shape;187;p14"/>
            <p:cNvGrpSpPr/>
            <p:nvPr/>
          </p:nvGrpSpPr>
          <p:grpSpPr>
            <a:xfrm>
              <a:off x="2722678" y="1389350"/>
              <a:ext cx="1015141" cy="1328146"/>
              <a:chOff x="2722678" y="1389350"/>
              <a:chExt cx="1015141" cy="1328146"/>
            </a:xfrm>
          </p:grpSpPr>
          <p:sp>
            <p:nvSpPr>
              <p:cNvPr id="188" name="Google Shape;188;p14"/>
              <p:cNvSpPr/>
              <p:nvPr/>
            </p:nvSpPr>
            <p:spPr>
              <a:xfrm>
                <a:off x="2756211" y="1389350"/>
                <a:ext cx="981608" cy="924941"/>
              </a:xfrm>
              <a:custGeom>
                <a:avLst/>
                <a:gdLst/>
                <a:ahLst/>
                <a:cxnLst/>
                <a:rect l="l" t="t" r="r" b="b"/>
                <a:pathLst>
                  <a:path w="981608" h="924941" extrusionOk="0">
                    <a:moveTo>
                      <a:pt x="11372" y="126229"/>
                    </a:moveTo>
                    <a:lnTo>
                      <a:pt x="166355" y="6117"/>
                    </a:lnTo>
                    <a:cubicBezTo>
                      <a:pt x="178521" y="-3260"/>
                      <a:pt x="196267" y="-1710"/>
                      <a:pt x="207503" y="9759"/>
                    </a:cubicBezTo>
                    <a:lnTo>
                      <a:pt x="972345" y="791339"/>
                    </a:lnTo>
                    <a:cubicBezTo>
                      <a:pt x="984201" y="803427"/>
                      <a:pt x="984743" y="822258"/>
                      <a:pt x="973584" y="833959"/>
                    </a:cubicBezTo>
                    <a:lnTo>
                      <a:pt x="895783" y="915868"/>
                    </a:lnTo>
                    <a:cubicBezTo>
                      <a:pt x="884624" y="927569"/>
                      <a:pt x="865794" y="928034"/>
                      <a:pt x="853085" y="916797"/>
                    </a:cubicBezTo>
                    <a:lnTo>
                      <a:pt x="10985" y="173344"/>
                    </a:lnTo>
                    <a:cubicBezTo>
                      <a:pt x="-3739" y="160325"/>
                      <a:pt x="-3661" y="137620"/>
                      <a:pt x="11217" y="12615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89" name="Google Shape;189;p14"/>
              <p:cNvSpPr/>
              <p:nvPr/>
            </p:nvSpPr>
            <p:spPr>
              <a:xfrm>
                <a:off x="2722678" y="1785160"/>
                <a:ext cx="987316" cy="932336"/>
              </a:xfrm>
              <a:custGeom>
                <a:avLst/>
                <a:gdLst/>
                <a:ahLst/>
                <a:cxnLst/>
                <a:rect l="l" t="t" r="r" b="b"/>
                <a:pathLst>
                  <a:path w="987316" h="932336" extrusionOk="0">
                    <a:moveTo>
                      <a:pt x="981856" y="760901"/>
                    </a:moveTo>
                    <a:lnTo>
                      <a:pt x="849345" y="923478"/>
                    </a:lnTo>
                    <a:cubicBezTo>
                      <a:pt x="838342" y="936962"/>
                      <a:pt x="814862" y="934792"/>
                      <a:pt x="798123" y="918751"/>
                    </a:cubicBezTo>
                    <a:lnTo>
                      <a:pt x="14839" y="167936"/>
                    </a:lnTo>
                    <a:cubicBezTo>
                      <a:pt x="-1047" y="152670"/>
                      <a:pt x="-4766" y="130740"/>
                      <a:pt x="6547" y="118728"/>
                    </a:cubicBezTo>
                    <a:lnTo>
                      <a:pt x="111704" y="7606"/>
                    </a:lnTo>
                    <a:cubicBezTo>
                      <a:pt x="122630" y="-3941"/>
                      <a:pt x="143630" y="-2158"/>
                      <a:pt x="159748" y="11713"/>
                    </a:cubicBezTo>
                    <a:lnTo>
                      <a:pt x="970387" y="711074"/>
                    </a:lnTo>
                    <a:cubicBezTo>
                      <a:pt x="987203" y="725642"/>
                      <a:pt x="992395" y="747960"/>
                      <a:pt x="981856" y="76090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90" name="Google Shape;190;p14"/>
              <p:cNvSpPr/>
              <p:nvPr/>
            </p:nvSpPr>
            <p:spPr>
              <a:xfrm>
                <a:off x="2960298" y="1828792"/>
                <a:ext cx="610492" cy="594374"/>
              </a:xfrm>
              <a:custGeom>
                <a:avLst/>
                <a:gdLst/>
                <a:ahLst/>
                <a:cxnLst/>
                <a:rect l="l" t="t" r="r" b="b"/>
                <a:pathLst>
                  <a:path w="610492" h="594374" extrusionOk="0">
                    <a:moveTo>
                      <a:pt x="605061" y="448373"/>
                    </a:moveTo>
                    <a:lnTo>
                      <a:pt x="472706" y="588168"/>
                    </a:lnTo>
                    <a:cubicBezTo>
                      <a:pt x="465189" y="596149"/>
                      <a:pt x="452635" y="596459"/>
                      <a:pt x="444731" y="588943"/>
                    </a:cubicBezTo>
                    <a:lnTo>
                      <a:pt x="6206" y="173976"/>
                    </a:lnTo>
                    <a:cubicBezTo>
                      <a:pt x="-1775" y="166459"/>
                      <a:pt x="-2085" y="153905"/>
                      <a:pt x="5432" y="146001"/>
                    </a:cubicBezTo>
                    <a:lnTo>
                      <a:pt x="137787" y="6206"/>
                    </a:lnTo>
                    <a:cubicBezTo>
                      <a:pt x="145304" y="-1775"/>
                      <a:pt x="157857" y="-2085"/>
                      <a:pt x="165761" y="5432"/>
                    </a:cubicBezTo>
                    <a:lnTo>
                      <a:pt x="604286" y="420399"/>
                    </a:lnTo>
                    <a:cubicBezTo>
                      <a:pt x="612268" y="427915"/>
                      <a:pt x="612578" y="440469"/>
                      <a:pt x="605061" y="448373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191" name="Google Shape;191;p14"/>
            <p:cNvGrpSpPr/>
            <p:nvPr/>
          </p:nvGrpSpPr>
          <p:grpSpPr>
            <a:xfrm>
              <a:off x="2902781" y="967936"/>
              <a:ext cx="1568831" cy="1176169"/>
              <a:chOff x="2902781" y="967936"/>
              <a:chExt cx="1568831" cy="1176169"/>
            </a:xfrm>
          </p:grpSpPr>
          <p:sp>
            <p:nvSpPr>
              <p:cNvPr id="192" name="Google Shape;192;p14"/>
              <p:cNvSpPr/>
              <p:nvPr/>
            </p:nvSpPr>
            <p:spPr>
              <a:xfrm>
                <a:off x="2902781" y="967936"/>
                <a:ext cx="958811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811" h="990809" extrusionOk="0">
                    <a:moveTo>
                      <a:pt x="14284" y="125081"/>
                    </a:moveTo>
                    <a:lnTo>
                      <a:pt x="187865" y="5745"/>
                    </a:lnTo>
                    <a:cubicBezTo>
                      <a:pt x="201503" y="-3632"/>
                      <a:pt x="219869" y="-1307"/>
                      <a:pt x="230408" y="11091"/>
                    </a:cubicBezTo>
                    <a:lnTo>
                      <a:pt x="951234" y="855129"/>
                    </a:lnTo>
                    <a:cubicBezTo>
                      <a:pt x="962393" y="868148"/>
                      <a:pt x="961075" y="887831"/>
                      <a:pt x="948289" y="899609"/>
                    </a:cubicBezTo>
                    <a:lnTo>
                      <a:pt x="859019" y="982138"/>
                    </a:lnTo>
                    <a:cubicBezTo>
                      <a:pt x="846233" y="993916"/>
                      <a:pt x="826550" y="993684"/>
                      <a:pt x="814384" y="981518"/>
                    </a:cubicBezTo>
                    <a:lnTo>
                      <a:pt x="9247" y="174289"/>
                    </a:lnTo>
                    <a:cubicBezTo>
                      <a:pt x="-4857" y="160185"/>
                      <a:pt x="-2532" y="136550"/>
                      <a:pt x="14206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93" name="Google Shape;193;p14"/>
              <p:cNvSpPr/>
              <p:nvPr/>
            </p:nvSpPr>
            <p:spPr>
              <a:xfrm>
                <a:off x="3512974" y="1153296"/>
                <a:ext cx="958638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638" h="990809" extrusionOk="0">
                    <a:moveTo>
                      <a:pt x="14103" y="125081"/>
                    </a:moveTo>
                    <a:lnTo>
                      <a:pt x="187685" y="5745"/>
                    </a:lnTo>
                    <a:cubicBezTo>
                      <a:pt x="201323" y="-3632"/>
                      <a:pt x="219688" y="-1307"/>
                      <a:pt x="230227" y="11091"/>
                    </a:cubicBezTo>
                    <a:lnTo>
                      <a:pt x="951053" y="855129"/>
                    </a:lnTo>
                    <a:cubicBezTo>
                      <a:pt x="962212" y="868148"/>
                      <a:pt x="960895" y="887830"/>
                      <a:pt x="948186" y="899609"/>
                    </a:cubicBezTo>
                    <a:lnTo>
                      <a:pt x="858916" y="982138"/>
                    </a:lnTo>
                    <a:cubicBezTo>
                      <a:pt x="846130" y="993916"/>
                      <a:pt x="826447" y="993684"/>
                      <a:pt x="814359" y="981518"/>
                    </a:cubicBezTo>
                    <a:lnTo>
                      <a:pt x="9221" y="174289"/>
                    </a:lnTo>
                    <a:cubicBezTo>
                      <a:pt x="-4882" y="160185"/>
                      <a:pt x="-2480" y="136550"/>
                      <a:pt x="14181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94" name="Google Shape;194;p14"/>
              <p:cNvSpPr/>
              <p:nvPr/>
            </p:nvSpPr>
            <p:spPr>
              <a:xfrm>
                <a:off x="3546902" y="1411804"/>
                <a:ext cx="609808" cy="631428"/>
              </a:xfrm>
              <a:custGeom>
                <a:avLst/>
                <a:gdLst/>
                <a:ahLst/>
                <a:cxnLst/>
                <a:rect l="l" t="t" r="r" b="b"/>
                <a:pathLst>
                  <a:path w="609808" h="631428" extrusionOk="0">
                    <a:moveTo>
                      <a:pt x="603208" y="484336"/>
                    </a:moveTo>
                    <a:lnTo>
                      <a:pt x="450472" y="625913"/>
                    </a:lnTo>
                    <a:cubicBezTo>
                      <a:pt x="442103" y="633662"/>
                      <a:pt x="429007" y="633197"/>
                      <a:pt x="421258" y="624828"/>
                    </a:cubicBezTo>
                    <a:lnTo>
                      <a:pt x="5516" y="176385"/>
                    </a:lnTo>
                    <a:cubicBezTo>
                      <a:pt x="-2233" y="168016"/>
                      <a:pt x="-1768" y="154919"/>
                      <a:pt x="6601" y="147093"/>
                    </a:cubicBezTo>
                    <a:lnTo>
                      <a:pt x="159336" y="5516"/>
                    </a:lnTo>
                    <a:cubicBezTo>
                      <a:pt x="167706" y="-2233"/>
                      <a:pt x="180802" y="-1768"/>
                      <a:pt x="188551" y="6601"/>
                    </a:cubicBezTo>
                    <a:lnTo>
                      <a:pt x="604293" y="455044"/>
                    </a:lnTo>
                    <a:cubicBezTo>
                      <a:pt x="612042" y="463413"/>
                      <a:pt x="611577" y="476509"/>
                      <a:pt x="603208" y="484258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sp>
        <p:nvSpPr>
          <p:cNvPr id="195" name="Google Shape;195;p14"/>
          <p:cNvSpPr/>
          <p:nvPr/>
        </p:nvSpPr>
        <p:spPr>
          <a:xfrm rot="3750247" flipH="1">
            <a:off x="1566878" y="3841236"/>
            <a:ext cx="1661436" cy="2155109"/>
          </a:xfrm>
          <a:custGeom>
            <a:avLst/>
            <a:gdLst/>
            <a:ahLst/>
            <a:cxnLst/>
            <a:rect l="l" t="t" r="r" b="b"/>
            <a:pathLst>
              <a:path w="778741" h="1010133" extrusionOk="0">
                <a:moveTo>
                  <a:pt x="0" y="68587"/>
                </a:moveTo>
                <a:cubicBezTo>
                  <a:pt x="51530" y="18962"/>
                  <a:pt x="122301" y="-26092"/>
                  <a:pt x="193262" y="17819"/>
                </a:cubicBezTo>
                <a:cubicBezTo>
                  <a:pt x="311468" y="91066"/>
                  <a:pt x="255461" y="293948"/>
                  <a:pt x="235363" y="402343"/>
                </a:cubicBezTo>
                <a:cubicBezTo>
                  <a:pt x="220885" y="480448"/>
                  <a:pt x="185166" y="701618"/>
                  <a:pt x="319088" y="707334"/>
                </a:cubicBezTo>
                <a:cubicBezTo>
                  <a:pt x="373666" y="709619"/>
                  <a:pt x="470630" y="647802"/>
                  <a:pt x="437007" y="581984"/>
                </a:cubicBezTo>
                <a:cubicBezTo>
                  <a:pt x="407861" y="524930"/>
                  <a:pt x="346139" y="633324"/>
                  <a:pt x="336233" y="659232"/>
                </a:cubicBezTo>
                <a:cubicBezTo>
                  <a:pt x="309372" y="729432"/>
                  <a:pt x="351473" y="791915"/>
                  <a:pt x="432626" y="777438"/>
                </a:cubicBezTo>
                <a:cubicBezTo>
                  <a:pt x="465868" y="771532"/>
                  <a:pt x="501301" y="741528"/>
                  <a:pt x="520541" y="714953"/>
                </a:cubicBezTo>
                <a:cubicBezTo>
                  <a:pt x="530543" y="701142"/>
                  <a:pt x="570452" y="640659"/>
                  <a:pt x="559403" y="622370"/>
                </a:cubicBezTo>
                <a:cubicBezTo>
                  <a:pt x="549593" y="606178"/>
                  <a:pt x="535686" y="616465"/>
                  <a:pt x="525113" y="626466"/>
                </a:cubicBezTo>
                <a:cubicBezTo>
                  <a:pt x="497681" y="652660"/>
                  <a:pt x="501491" y="706095"/>
                  <a:pt x="504539" y="739528"/>
                </a:cubicBezTo>
                <a:cubicBezTo>
                  <a:pt x="513874" y="843636"/>
                  <a:pt x="617220" y="821729"/>
                  <a:pt x="693420" y="827539"/>
                </a:cubicBezTo>
                <a:cubicBezTo>
                  <a:pt x="727424" y="830111"/>
                  <a:pt x="772097" y="837921"/>
                  <a:pt x="778097" y="878498"/>
                </a:cubicBezTo>
                <a:cubicBezTo>
                  <a:pt x="786765" y="937362"/>
                  <a:pt x="705803" y="982415"/>
                  <a:pt x="667607" y="1010133"/>
                </a:cubicBezTo>
              </a:path>
            </a:pathLst>
          </a:custGeom>
          <a:noFill/>
          <a:ln w="9525" cap="flat" cmpd="sng">
            <a:solidFill>
              <a:schemeClr val="dk1"/>
            </a:solidFill>
            <a:prstDash val="solid"/>
            <a:miter lim="8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ext 1">
  <p:cSld name="CUSTOM">
    <p:spTree>
      <p:nvGrpSpPr>
        <p:cNvPr id="1" name="Shape 30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3" name="Google Shape;303;p21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304" name="Google Shape;304;p21"/>
          <p:cNvSpPr txBox="1">
            <a:spLocks noGrp="1"/>
          </p:cNvSpPr>
          <p:nvPr>
            <p:ph type="title"/>
          </p:nvPr>
        </p:nvSpPr>
        <p:spPr>
          <a:xfrm>
            <a:off x="713213" y="988100"/>
            <a:ext cx="3519600" cy="20511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305" name="Google Shape;305;p21"/>
          <p:cNvSpPr txBox="1">
            <a:spLocks noGrp="1"/>
          </p:cNvSpPr>
          <p:nvPr>
            <p:ph type="subTitle" idx="1"/>
          </p:nvPr>
        </p:nvSpPr>
        <p:spPr>
          <a:xfrm>
            <a:off x="713213" y="3039100"/>
            <a:ext cx="3519600" cy="11163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06" name="Google Shape;306;p21"/>
          <p:cNvSpPr>
            <a:spLocks noGrp="1"/>
          </p:cNvSpPr>
          <p:nvPr>
            <p:ph type="pic" idx="2"/>
          </p:nvPr>
        </p:nvSpPr>
        <p:spPr>
          <a:xfrm>
            <a:off x="5228613" y="533863"/>
            <a:ext cx="2910000" cy="4075800"/>
          </a:xfrm>
          <a:prstGeom prst="roundRect">
            <a:avLst>
              <a:gd name="adj" fmla="val 16667"/>
            </a:avLst>
          </a:prstGeom>
          <a:noFill/>
          <a:ln w="9525" cap="flat" cmpd="sng">
            <a:solidFill>
              <a:schemeClr val="dk1"/>
            </a:solidFill>
            <a:prstDash val="solid"/>
            <a:round/>
            <a:headEnd type="none" w="sm" len="sm"/>
            <a:tailEnd type="none" w="sm" len="sm"/>
          </a:ln>
        </p:spPr>
      </p:sp>
      <p:grpSp>
        <p:nvGrpSpPr>
          <p:cNvPr id="307" name="Google Shape;307;p21"/>
          <p:cNvGrpSpPr/>
          <p:nvPr/>
        </p:nvGrpSpPr>
        <p:grpSpPr>
          <a:xfrm>
            <a:off x="-817055" y="-1060718"/>
            <a:ext cx="2422875" cy="3048032"/>
            <a:chOff x="-817055" y="-1060718"/>
            <a:chExt cx="2422875" cy="3048032"/>
          </a:xfrm>
        </p:grpSpPr>
        <p:sp>
          <p:nvSpPr>
            <p:cNvPr id="308" name="Google Shape;308;p21"/>
            <p:cNvSpPr/>
            <p:nvPr/>
          </p:nvSpPr>
          <p:spPr>
            <a:xfrm rot="6956721">
              <a:off x="-946481" y="-117086"/>
              <a:ext cx="2824897" cy="1160768"/>
            </a:xfrm>
            <a:custGeom>
              <a:avLst/>
              <a:gdLst/>
              <a:ahLst/>
              <a:cxnLst/>
              <a:rect l="l" t="t" r="r" b="b"/>
              <a:pathLst>
                <a:path w="621071" h="255202" extrusionOk="0">
                  <a:moveTo>
                    <a:pt x="596735" y="156546"/>
                  </a:moveTo>
                  <a:cubicBezTo>
                    <a:pt x="555628" y="138048"/>
                    <a:pt x="497394" y="158601"/>
                    <a:pt x="454916" y="160657"/>
                  </a:cubicBezTo>
                  <a:cubicBezTo>
                    <a:pt x="407643" y="162712"/>
                    <a:pt x="382294" y="148324"/>
                    <a:pt x="363111" y="109958"/>
                  </a:cubicBezTo>
                  <a:cubicBezTo>
                    <a:pt x="348038" y="80498"/>
                    <a:pt x="343243" y="35280"/>
                    <a:pt x="315153" y="13357"/>
                  </a:cubicBezTo>
                  <a:cubicBezTo>
                    <a:pt x="259659" y="-30490"/>
                    <a:pt x="171964" y="44872"/>
                    <a:pt x="137708" y="77758"/>
                  </a:cubicBezTo>
                  <a:cubicBezTo>
                    <a:pt x="83584" y="130512"/>
                    <a:pt x="41792" y="194227"/>
                    <a:pt x="0" y="255203"/>
                  </a:cubicBezTo>
                  <a:cubicBezTo>
                    <a:pt x="102082" y="255203"/>
                    <a:pt x="611808" y="234649"/>
                    <a:pt x="611808" y="234649"/>
                  </a:cubicBezTo>
                  <a:cubicBezTo>
                    <a:pt x="628935" y="194227"/>
                    <a:pt x="621399" y="167508"/>
                    <a:pt x="596735" y="156546"/>
                  </a:cubicBezTo>
                  <a:close/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09" name="Google Shape;309;p21"/>
            <p:cNvSpPr/>
            <p:nvPr/>
          </p:nvSpPr>
          <p:spPr>
            <a:xfrm rot="1218758">
              <a:off x="-452754" y="-569171"/>
              <a:ext cx="1242491" cy="2321436"/>
            </a:xfrm>
            <a:custGeom>
              <a:avLst/>
              <a:gdLst/>
              <a:ahLst/>
              <a:cxnLst/>
              <a:rect l="l" t="t" r="r" b="b"/>
              <a:pathLst>
                <a:path w="328001" h="612828" extrusionOk="0">
                  <a:moveTo>
                    <a:pt x="259659" y="585088"/>
                  </a:moveTo>
                  <a:cubicBezTo>
                    <a:pt x="305562" y="562479"/>
                    <a:pt x="301451" y="517947"/>
                    <a:pt x="267880" y="485061"/>
                  </a:cubicBezTo>
                  <a:cubicBezTo>
                    <a:pt x="237735" y="455602"/>
                    <a:pt x="194573" y="444640"/>
                    <a:pt x="174704" y="404218"/>
                  </a:cubicBezTo>
                  <a:cubicBezTo>
                    <a:pt x="159632" y="374073"/>
                    <a:pt x="167853" y="348038"/>
                    <a:pt x="195258" y="329540"/>
                  </a:cubicBezTo>
                  <a:cubicBezTo>
                    <a:pt x="234995" y="302136"/>
                    <a:pt x="281582" y="284323"/>
                    <a:pt x="307617" y="241160"/>
                  </a:cubicBezTo>
                  <a:cubicBezTo>
                    <a:pt x="335706" y="193888"/>
                    <a:pt x="327485" y="133597"/>
                    <a:pt x="324745" y="80844"/>
                  </a:cubicBezTo>
                  <a:cubicBezTo>
                    <a:pt x="323374" y="55494"/>
                    <a:pt x="320634" y="28090"/>
                    <a:pt x="318578" y="0"/>
                  </a:cubicBezTo>
                  <a:lnTo>
                    <a:pt x="0" y="0"/>
                  </a:lnTo>
                  <a:lnTo>
                    <a:pt x="0" y="592625"/>
                  </a:lnTo>
                  <a:cubicBezTo>
                    <a:pt x="12332" y="598105"/>
                    <a:pt x="25349" y="602216"/>
                    <a:pt x="39737" y="605642"/>
                  </a:cubicBezTo>
                  <a:cubicBezTo>
                    <a:pt x="106193" y="618659"/>
                    <a:pt x="196628" y="615233"/>
                    <a:pt x="259659" y="585088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310" name="Google Shape;310;p21"/>
          <p:cNvGrpSpPr/>
          <p:nvPr/>
        </p:nvGrpSpPr>
        <p:grpSpPr>
          <a:xfrm>
            <a:off x="7866292" y="-516572"/>
            <a:ext cx="1402399" cy="2913403"/>
            <a:chOff x="7818005" y="6878"/>
            <a:chExt cx="1402399" cy="2913403"/>
          </a:xfrm>
        </p:grpSpPr>
        <p:sp>
          <p:nvSpPr>
            <p:cNvPr id="311" name="Google Shape;311;p21"/>
            <p:cNvSpPr/>
            <p:nvPr/>
          </p:nvSpPr>
          <p:spPr>
            <a:xfrm rot="-5400000" flipH="1">
              <a:off x="7854572" y="1554449"/>
              <a:ext cx="1753258" cy="978405"/>
            </a:xfrm>
            <a:custGeom>
              <a:avLst/>
              <a:gdLst/>
              <a:ahLst/>
              <a:cxnLst/>
              <a:rect l="l" t="t" r="r" b="b"/>
              <a:pathLst>
                <a:path w="510410" h="284834" extrusionOk="0">
                  <a:moveTo>
                    <a:pt x="469989" y="226600"/>
                  </a:moveTo>
                  <a:cubicBezTo>
                    <a:pt x="433678" y="217008"/>
                    <a:pt x="393256" y="243728"/>
                    <a:pt x="357630" y="233451"/>
                  </a:cubicBezTo>
                  <a:cubicBezTo>
                    <a:pt x="311727" y="220434"/>
                    <a:pt x="344613" y="154663"/>
                    <a:pt x="353519" y="129313"/>
                  </a:cubicBezTo>
                  <a:cubicBezTo>
                    <a:pt x="361741" y="106019"/>
                    <a:pt x="417235" y="21750"/>
                    <a:pt x="380924" y="3937"/>
                  </a:cubicBezTo>
                  <a:cubicBezTo>
                    <a:pt x="338447" y="-16616"/>
                    <a:pt x="241161" y="49155"/>
                    <a:pt x="215126" y="66283"/>
                  </a:cubicBezTo>
                  <a:cubicBezTo>
                    <a:pt x="139764" y="118352"/>
                    <a:pt x="75363" y="180697"/>
                    <a:pt x="25349" y="248523"/>
                  </a:cubicBezTo>
                  <a:cubicBezTo>
                    <a:pt x="17813" y="258800"/>
                    <a:pt x="8221" y="271817"/>
                    <a:pt x="0" y="284834"/>
                  </a:cubicBezTo>
                  <a:lnTo>
                    <a:pt x="510411" y="284834"/>
                  </a:lnTo>
                  <a:cubicBezTo>
                    <a:pt x="502875" y="258800"/>
                    <a:pt x="494653" y="233451"/>
                    <a:pt x="469989" y="226600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12" name="Google Shape;312;p21"/>
            <p:cNvSpPr/>
            <p:nvPr/>
          </p:nvSpPr>
          <p:spPr>
            <a:xfrm rot="-5400000" flipH="1">
              <a:off x="7701409" y="123473"/>
              <a:ext cx="1633446" cy="1400254"/>
            </a:xfrm>
            <a:custGeom>
              <a:avLst/>
              <a:gdLst/>
              <a:ahLst/>
              <a:cxnLst/>
              <a:rect l="l" t="t" r="r" b="b"/>
              <a:pathLst>
                <a:path w="475530" h="407643" extrusionOk="0">
                  <a:moveTo>
                    <a:pt x="473414" y="196628"/>
                  </a:moveTo>
                  <a:cubicBezTo>
                    <a:pt x="459027" y="88380"/>
                    <a:pt x="354889" y="39737"/>
                    <a:pt x="256918" y="33571"/>
                  </a:cubicBezTo>
                  <a:cubicBezTo>
                    <a:pt x="208275" y="30830"/>
                    <a:pt x="93861" y="55494"/>
                    <a:pt x="0" y="0"/>
                  </a:cubicBezTo>
                  <a:lnTo>
                    <a:pt x="0" y="407643"/>
                  </a:lnTo>
                  <a:lnTo>
                    <a:pt x="442584" y="407643"/>
                  </a:lnTo>
                  <a:cubicBezTo>
                    <a:pt x="443954" y="403533"/>
                    <a:pt x="445325" y="399422"/>
                    <a:pt x="446010" y="395997"/>
                  </a:cubicBezTo>
                  <a:cubicBezTo>
                    <a:pt x="464508" y="333651"/>
                    <a:pt x="481636" y="261714"/>
                    <a:pt x="473414" y="196628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13" name="Google Shape;313;p21"/>
            <p:cNvSpPr/>
            <p:nvPr/>
          </p:nvSpPr>
          <p:spPr>
            <a:xfrm rot="-5400000" flipH="1">
              <a:off x="8574106" y="2354071"/>
              <a:ext cx="174718" cy="303207"/>
            </a:xfrm>
            <a:custGeom>
              <a:avLst/>
              <a:gdLst/>
              <a:ahLst/>
              <a:cxnLst/>
              <a:rect l="l" t="t" r="r" b="b"/>
              <a:pathLst>
                <a:path w="50864" h="88270" extrusionOk="0">
                  <a:moveTo>
                    <a:pt x="40603" y="51329"/>
                  </a:moveTo>
                  <a:cubicBezTo>
                    <a:pt x="29642" y="75308"/>
                    <a:pt x="13884" y="91751"/>
                    <a:pt x="4978" y="87640"/>
                  </a:cubicBezTo>
                  <a:cubicBezTo>
                    <a:pt x="-3244" y="83529"/>
                    <a:pt x="-1189" y="60921"/>
                    <a:pt x="10459" y="36942"/>
                  </a:cubicBezTo>
                  <a:cubicBezTo>
                    <a:pt x="22106" y="12962"/>
                    <a:pt x="37178" y="-3480"/>
                    <a:pt x="46085" y="630"/>
                  </a:cubicBezTo>
                  <a:cubicBezTo>
                    <a:pt x="54306" y="4741"/>
                    <a:pt x="51565" y="27350"/>
                    <a:pt x="40603" y="51329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 1">
  <p:cSld name="TITLE_AND_TWO_COLUMNS_1">
    <p:spTree>
      <p:nvGrpSpPr>
        <p:cNvPr id="1" name="Shape 3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6" name="Google Shape;336;p24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337" name="Google Shape;337;p24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338" name="Google Shape;338;p24"/>
          <p:cNvSpPr txBox="1">
            <a:spLocks noGrp="1"/>
          </p:cNvSpPr>
          <p:nvPr>
            <p:ph type="subTitle" idx="1"/>
          </p:nvPr>
        </p:nvSpPr>
        <p:spPr>
          <a:xfrm>
            <a:off x="4765098" y="2671375"/>
            <a:ext cx="2969700" cy="1147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39" name="Google Shape;339;p24"/>
          <p:cNvSpPr txBox="1">
            <a:spLocks noGrp="1"/>
          </p:cNvSpPr>
          <p:nvPr>
            <p:ph type="subTitle" idx="2"/>
          </p:nvPr>
        </p:nvSpPr>
        <p:spPr>
          <a:xfrm>
            <a:off x="1409175" y="2671375"/>
            <a:ext cx="2969700" cy="1147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40" name="Google Shape;340;p24"/>
          <p:cNvSpPr txBox="1">
            <a:spLocks noGrp="1"/>
          </p:cNvSpPr>
          <p:nvPr>
            <p:ph type="subTitle" idx="3"/>
          </p:nvPr>
        </p:nvSpPr>
        <p:spPr>
          <a:xfrm>
            <a:off x="1409175" y="2311625"/>
            <a:ext cx="29697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341" name="Google Shape;341;p24"/>
          <p:cNvSpPr txBox="1">
            <a:spLocks noGrp="1"/>
          </p:cNvSpPr>
          <p:nvPr>
            <p:ph type="subTitle" idx="4"/>
          </p:nvPr>
        </p:nvSpPr>
        <p:spPr>
          <a:xfrm>
            <a:off x="4765113" y="2311625"/>
            <a:ext cx="29697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342" name="Google Shape;342;p24"/>
          <p:cNvSpPr/>
          <p:nvPr/>
        </p:nvSpPr>
        <p:spPr>
          <a:xfrm rot="10800000">
            <a:off x="8282691" y="2441420"/>
            <a:ext cx="1242304" cy="2321086"/>
          </a:xfrm>
          <a:custGeom>
            <a:avLst/>
            <a:gdLst/>
            <a:ahLst/>
            <a:cxnLst/>
            <a:rect l="l" t="t" r="r" b="b"/>
            <a:pathLst>
              <a:path w="328001" h="612828" extrusionOk="0">
                <a:moveTo>
                  <a:pt x="259659" y="585088"/>
                </a:moveTo>
                <a:cubicBezTo>
                  <a:pt x="305562" y="562479"/>
                  <a:pt x="301451" y="517947"/>
                  <a:pt x="267880" y="485061"/>
                </a:cubicBezTo>
                <a:cubicBezTo>
                  <a:pt x="237735" y="455602"/>
                  <a:pt x="194573" y="444640"/>
                  <a:pt x="174704" y="404218"/>
                </a:cubicBezTo>
                <a:cubicBezTo>
                  <a:pt x="159632" y="374073"/>
                  <a:pt x="167853" y="348038"/>
                  <a:pt x="195258" y="329540"/>
                </a:cubicBezTo>
                <a:cubicBezTo>
                  <a:pt x="234995" y="302136"/>
                  <a:pt x="281582" y="284323"/>
                  <a:pt x="307617" y="241160"/>
                </a:cubicBezTo>
                <a:cubicBezTo>
                  <a:pt x="335706" y="193888"/>
                  <a:pt x="327485" y="133597"/>
                  <a:pt x="324745" y="80844"/>
                </a:cubicBezTo>
                <a:cubicBezTo>
                  <a:pt x="323374" y="55494"/>
                  <a:pt x="320634" y="28090"/>
                  <a:pt x="318578" y="0"/>
                </a:cubicBezTo>
                <a:lnTo>
                  <a:pt x="0" y="0"/>
                </a:lnTo>
                <a:lnTo>
                  <a:pt x="0" y="592625"/>
                </a:lnTo>
                <a:cubicBezTo>
                  <a:pt x="12332" y="598105"/>
                  <a:pt x="25349" y="602216"/>
                  <a:pt x="39737" y="605642"/>
                </a:cubicBezTo>
                <a:cubicBezTo>
                  <a:pt x="106193" y="618659"/>
                  <a:pt x="196628" y="615233"/>
                  <a:pt x="259659" y="585088"/>
                </a:cubicBezTo>
                <a:close/>
              </a:path>
            </a:pathLst>
          </a:custGeom>
          <a:solidFill>
            <a:schemeClr val="lt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343" name="Google Shape;343;p24"/>
          <p:cNvGrpSpPr/>
          <p:nvPr/>
        </p:nvGrpSpPr>
        <p:grpSpPr>
          <a:xfrm rot="3794566">
            <a:off x="8080289" y="1751082"/>
            <a:ext cx="1321757" cy="1094153"/>
            <a:chOff x="238310" y="1695244"/>
            <a:chExt cx="1321789" cy="1094180"/>
          </a:xfrm>
        </p:grpSpPr>
        <p:sp>
          <p:nvSpPr>
            <p:cNvPr id="344" name="Google Shape;344;p24"/>
            <p:cNvSpPr/>
            <p:nvPr/>
          </p:nvSpPr>
          <p:spPr>
            <a:xfrm rot="2367420">
              <a:off x="730700" y="1783578"/>
              <a:ext cx="607032" cy="917511"/>
            </a:xfrm>
            <a:custGeom>
              <a:avLst/>
              <a:gdLst/>
              <a:ahLst/>
              <a:cxnLst/>
              <a:rect l="l" t="t" r="r" b="b"/>
              <a:pathLst>
                <a:path w="160236" h="242192" extrusionOk="0">
                  <a:moveTo>
                    <a:pt x="110440" y="43991"/>
                  </a:moveTo>
                  <a:cubicBezTo>
                    <a:pt x="98108" y="94005"/>
                    <a:pt x="54945" y="187180"/>
                    <a:pt x="22060" y="209104"/>
                  </a:cubicBezTo>
                  <a:cubicBezTo>
                    <a:pt x="-10826" y="231028"/>
                    <a:pt x="-4660" y="247470"/>
                    <a:pt x="25485" y="240619"/>
                  </a:cubicBezTo>
                  <a:cubicBezTo>
                    <a:pt x="55630" y="233768"/>
                    <a:pt x="125512" y="202938"/>
                    <a:pt x="149491" y="118669"/>
                  </a:cubicBezTo>
                  <a:cubicBezTo>
                    <a:pt x="173470" y="33715"/>
                    <a:pt x="152231" y="-2597"/>
                    <a:pt x="135104" y="144"/>
                  </a:cubicBezTo>
                  <a:cubicBezTo>
                    <a:pt x="118661" y="2199"/>
                    <a:pt x="115235" y="24123"/>
                    <a:pt x="110440" y="4399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45" name="Google Shape;345;p24"/>
            <p:cNvSpPr/>
            <p:nvPr/>
          </p:nvSpPr>
          <p:spPr>
            <a:xfrm rot="1645648">
              <a:off x="263217" y="2291874"/>
              <a:ext cx="143051" cy="143051"/>
            </a:xfrm>
            <a:custGeom>
              <a:avLst/>
              <a:gdLst/>
              <a:ahLst/>
              <a:cxnLst/>
              <a:rect l="l" t="t" r="r" b="b"/>
              <a:pathLst>
                <a:path w="37761" h="37761" extrusionOk="0">
                  <a:moveTo>
                    <a:pt x="37721" y="17853"/>
                  </a:moveTo>
                  <a:cubicBezTo>
                    <a:pt x="38407" y="28129"/>
                    <a:pt x="30185" y="37036"/>
                    <a:pt x="19908" y="37721"/>
                  </a:cubicBezTo>
                  <a:cubicBezTo>
                    <a:pt x="9632" y="38406"/>
                    <a:pt x="725" y="30185"/>
                    <a:pt x="40" y="19908"/>
                  </a:cubicBezTo>
                  <a:cubicBezTo>
                    <a:pt x="-645" y="9631"/>
                    <a:pt x="7576" y="725"/>
                    <a:pt x="17853" y="40"/>
                  </a:cubicBezTo>
                  <a:cubicBezTo>
                    <a:pt x="28130" y="-645"/>
                    <a:pt x="37036" y="7576"/>
                    <a:pt x="37721" y="17853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346" name="Google Shape;346;p24"/>
          <p:cNvSpPr/>
          <p:nvPr/>
        </p:nvSpPr>
        <p:spPr>
          <a:xfrm rot="10800000">
            <a:off x="2147357" y="4474693"/>
            <a:ext cx="2579303" cy="1415199"/>
          </a:xfrm>
          <a:custGeom>
            <a:avLst/>
            <a:gdLst/>
            <a:ahLst/>
            <a:cxnLst/>
            <a:rect l="l" t="t" r="r" b="b"/>
            <a:pathLst>
              <a:path w="681004" h="373650" extrusionOk="0">
                <a:moveTo>
                  <a:pt x="387775" y="364481"/>
                </a:moveTo>
                <a:cubicBezTo>
                  <a:pt x="528224" y="330911"/>
                  <a:pt x="578922" y="264454"/>
                  <a:pt x="621399" y="169223"/>
                </a:cubicBezTo>
                <a:cubicBezTo>
                  <a:pt x="653600" y="96601"/>
                  <a:pt x="667987" y="45903"/>
                  <a:pt x="681004" y="0"/>
                </a:cubicBezTo>
                <a:lnTo>
                  <a:pt x="0" y="0"/>
                </a:lnTo>
                <a:cubicBezTo>
                  <a:pt x="22609" y="51384"/>
                  <a:pt x="28775" y="113044"/>
                  <a:pt x="41107" y="151410"/>
                </a:cubicBezTo>
                <a:cubicBezTo>
                  <a:pt x="80159" y="266510"/>
                  <a:pt x="190462" y="411754"/>
                  <a:pt x="387775" y="36448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347" name="Google Shape;347;p24"/>
          <p:cNvGrpSpPr/>
          <p:nvPr/>
        </p:nvGrpSpPr>
        <p:grpSpPr>
          <a:xfrm rot="10800000">
            <a:off x="7465153" y="3704703"/>
            <a:ext cx="1790042" cy="1657406"/>
            <a:chOff x="-174547" y="-154372"/>
            <a:chExt cx="1790042" cy="1657406"/>
          </a:xfrm>
        </p:grpSpPr>
        <p:sp>
          <p:nvSpPr>
            <p:cNvPr id="348" name="Google Shape;348;p24"/>
            <p:cNvSpPr/>
            <p:nvPr/>
          </p:nvSpPr>
          <p:spPr>
            <a:xfrm>
              <a:off x="-174547" y="-154372"/>
              <a:ext cx="1658001" cy="1657406"/>
            </a:xfrm>
            <a:custGeom>
              <a:avLst/>
              <a:gdLst/>
              <a:ahLst/>
              <a:cxnLst/>
              <a:rect l="l" t="t" r="r" b="b"/>
              <a:pathLst>
                <a:path w="437756" h="437599" extrusionOk="0">
                  <a:moveTo>
                    <a:pt x="415340" y="219024"/>
                  </a:moveTo>
                  <a:cubicBezTo>
                    <a:pt x="385880" y="238892"/>
                    <a:pt x="313258" y="201896"/>
                    <a:pt x="265300" y="176547"/>
                  </a:cubicBezTo>
                  <a:cubicBezTo>
                    <a:pt x="250913" y="169010"/>
                    <a:pt x="227619" y="162844"/>
                    <a:pt x="226248" y="184768"/>
                  </a:cubicBezTo>
                  <a:cubicBezTo>
                    <a:pt x="224878" y="205321"/>
                    <a:pt x="259134" y="225875"/>
                    <a:pt x="264615" y="246428"/>
                  </a:cubicBezTo>
                  <a:cubicBezTo>
                    <a:pt x="275577" y="284795"/>
                    <a:pt x="248857" y="310829"/>
                    <a:pt x="213231" y="299182"/>
                  </a:cubicBezTo>
                  <a:cubicBezTo>
                    <a:pt x="203640" y="295757"/>
                    <a:pt x="185827" y="282054"/>
                    <a:pt x="177605" y="293016"/>
                  </a:cubicBezTo>
                  <a:cubicBezTo>
                    <a:pt x="170754" y="302608"/>
                    <a:pt x="187197" y="325902"/>
                    <a:pt x="191308" y="333438"/>
                  </a:cubicBezTo>
                  <a:cubicBezTo>
                    <a:pt x="204325" y="355361"/>
                    <a:pt x="222823" y="370434"/>
                    <a:pt x="238581" y="389617"/>
                  </a:cubicBezTo>
                  <a:cubicBezTo>
                    <a:pt x="250227" y="404005"/>
                    <a:pt x="246802" y="421818"/>
                    <a:pt x="228989" y="431409"/>
                  </a:cubicBezTo>
                  <a:cubicBezTo>
                    <a:pt x="179661" y="458814"/>
                    <a:pt x="116630" y="388247"/>
                    <a:pt x="86485" y="356047"/>
                  </a:cubicBezTo>
                  <a:cubicBezTo>
                    <a:pt x="46063" y="312885"/>
                    <a:pt x="-7376" y="257390"/>
                    <a:pt x="846" y="192989"/>
                  </a:cubicBezTo>
                  <a:cubicBezTo>
                    <a:pt x="10437" y="121737"/>
                    <a:pt x="83744" y="40209"/>
                    <a:pt x="148145" y="12119"/>
                  </a:cubicBezTo>
                  <a:cubicBezTo>
                    <a:pt x="220083" y="-18711"/>
                    <a:pt x="299556" y="13489"/>
                    <a:pt x="354365" y="61447"/>
                  </a:cubicBezTo>
                  <a:cubicBezTo>
                    <a:pt x="377659" y="82001"/>
                    <a:pt x="444115" y="148457"/>
                    <a:pt x="437264" y="183398"/>
                  </a:cubicBezTo>
                  <a:cubicBezTo>
                    <a:pt x="435894" y="200526"/>
                    <a:pt x="429043" y="209432"/>
                    <a:pt x="415340" y="219024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49" name="Google Shape;349;p24"/>
            <p:cNvSpPr/>
            <p:nvPr/>
          </p:nvSpPr>
          <p:spPr>
            <a:xfrm>
              <a:off x="1091137" y="609475"/>
              <a:ext cx="508290" cy="255705"/>
            </a:xfrm>
            <a:custGeom>
              <a:avLst/>
              <a:gdLst/>
              <a:ahLst/>
              <a:cxnLst/>
              <a:rect l="l" t="t" r="r" b="b"/>
              <a:pathLst>
                <a:path w="134202" h="67513" extrusionOk="0">
                  <a:moveTo>
                    <a:pt x="110004" y="11905"/>
                  </a:moveTo>
                  <a:cubicBezTo>
                    <a:pt x="99727" y="29718"/>
                    <a:pt x="88080" y="39310"/>
                    <a:pt x="63416" y="42050"/>
                  </a:cubicBezTo>
                  <a:cubicBezTo>
                    <a:pt x="46288" y="43421"/>
                    <a:pt x="16143" y="29033"/>
                    <a:pt x="7237" y="24922"/>
                  </a:cubicBezTo>
                  <a:cubicBezTo>
                    <a:pt x="-1670" y="20812"/>
                    <a:pt x="-2355" y="24237"/>
                    <a:pt x="5181" y="35199"/>
                  </a:cubicBezTo>
                  <a:cubicBezTo>
                    <a:pt x="12718" y="46161"/>
                    <a:pt x="44918" y="67400"/>
                    <a:pt x="64786" y="67400"/>
                  </a:cubicBezTo>
                  <a:cubicBezTo>
                    <a:pt x="84655" y="68085"/>
                    <a:pt x="99727" y="66029"/>
                    <a:pt x="111374" y="51642"/>
                  </a:cubicBezTo>
                  <a:cubicBezTo>
                    <a:pt x="123021" y="37940"/>
                    <a:pt x="133298" y="20127"/>
                    <a:pt x="133983" y="13275"/>
                  </a:cubicBezTo>
                  <a:cubicBezTo>
                    <a:pt x="134668" y="5739"/>
                    <a:pt x="133983" y="1628"/>
                    <a:pt x="128502" y="258"/>
                  </a:cubicBezTo>
                  <a:cubicBezTo>
                    <a:pt x="122336" y="-1112"/>
                    <a:pt x="114799" y="2999"/>
                    <a:pt x="110004" y="11905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50" name="Google Shape;350;p24"/>
            <p:cNvSpPr/>
            <p:nvPr/>
          </p:nvSpPr>
          <p:spPr>
            <a:xfrm>
              <a:off x="1542593" y="433293"/>
              <a:ext cx="72902" cy="119886"/>
            </a:xfrm>
            <a:custGeom>
              <a:avLst/>
              <a:gdLst/>
              <a:ahLst/>
              <a:cxnLst/>
              <a:rect l="l" t="t" r="r" b="b"/>
              <a:pathLst>
                <a:path w="19248" h="31653" extrusionOk="0">
                  <a:moveTo>
                    <a:pt x="421" y="12510"/>
                  </a:moveTo>
                  <a:cubicBezTo>
                    <a:pt x="-3004" y="29638"/>
                    <a:pt x="15494" y="39230"/>
                    <a:pt x="18919" y="24157"/>
                  </a:cubicBezTo>
                  <a:cubicBezTo>
                    <a:pt x="21660" y="9085"/>
                    <a:pt x="6587" y="-14894"/>
                    <a:pt x="421" y="1251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351" name="Google Shape;351;p24"/>
          <p:cNvGrpSpPr/>
          <p:nvPr/>
        </p:nvGrpSpPr>
        <p:grpSpPr>
          <a:xfrm>
            <a:off x="7051148" y="-410244"/>
            <a:ext cx="3579209" cy="1670170"/>
            <a:chOff x="7051148" y="-410244"/>
            <a:chExt cx="3579209" cy="1670170"/>
          </a:xfrm>
        </p:grpSpPr>
        <p:sp>
          <p:nvSpPr>
            <p:cNvPr id="352" name="Google Shape;352;p24"/>
            <p:cNvSpPr/>
            <p:nvPr/>
          </p:nvSpPr>
          <p:spPr>
            <a:xfrm rot="10606422">
              <a:off x="7088885" y="-312790"/>
              <a:ext cx="3503736" cy="1439707"/>
            </a:xfrm>
            <a:custGeom>
              <a:avLst/>
              <a:gdLst/>
              <a:ahLst/>
              <a:cxnLst/>
              <a:rect l="l" t="t" r="r" b="b"/>
              <a:pathLst>
                <a:path w="621071" h="255202" extrusionOk="0">
                  <a:moveTo>
                    <a:pt x="596735" y="156546"/>
                  </a:moveTo>
                  <a:cubicBezTo>
                    <a:pt x="555628" y="138048"/>
                    <a:pt x="497394" y="158601"/>
                    <a:pt x="454916" y="160657"/>
                  </a:cubicBezTo>
                  <a:cubicBezTo>
                    <a:pt x="407643" y="162712"/>
                    <a:pt x="382294" y="148324"/>
                    <a:pt x="363111" y="109958"/>
                  </a:cubicBezTo>
                  <a:cubicBezTo>
                    <a:pt x="348038" y="80498"/>
                    <a:pt x="343243" y="35280"/>
                    <a:pt x="315153" y="13357"/>
                  </a:cubicBezTo>
                  <a:cubicBezTo>
                    <a:pt x="259659" y="-30490"/>
                    <a:pt x="171964" y="44872"/>
                    <a:pt x="137708" y="77758"/>
                  </a:cubicBezTo>
                  <a:cubicBezTo>
                    <a:pt x="83584" y="130512"/>
                    <a:pt x="41792" y="194227"/>
                    <a:pt x="0" y="255203"/>
                  </a:cubicBezTo>
                  <a:cubicBezTo>
                    <a:pt x="102082" y="255203"/>
                    <a:pt x="611808" y="234649"/>
                    <a:pt x="611808" y="234649"/>
                  </a:cubicBezTo>
                  <a:cubicBezTo>
                    <a:pt x="628935" y="194227"/>
                    <a:pt x="621399" y="167508"/>
                    <a:pt x="596735" y="156546"/>
                  </a:cubicBezTo>
                  <a:close/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53" name="Google Shape;353;p24"/>
            <p:cNvSpPr/>
            <p:nvPr/>
          </p:nvSpPr>
          <p:spPr>
            <a:xfrm rot="-2227012">
              <a:off x="8443008" y="659790"/>
              <a:ext cx="508017" cy="497223"/>
            </a:xfrm>
            <a:custGeom>
              <a:avLst/>
              <a:gdLst/>
              <a:ahLst/>
              <a:cxnLst/>
              <a:rect l="l" t="t" r="r" b="b"/>
              <a:pathLst>
                <a:path w="875884" h="857273" extrusionOk="0">
                  <a:moveTo>
                    <a:pt x="874886" y="628384"/>
                  </a:moveTo>
                  <a:cubicBezTo>
                    <a:pt x="875077" y="626193"/>
                    <a:pt x="874886" y="623812"/>
                    <a:pt x="874124" y="621240"/>
                  </a:cubicBezTo>
                  <a:cubicBezTo>
                    <a:pt x="876886" y="630479"/>
                    <a:pt x="874601" y="619144"/>
                    <a:pt x="874696" y="615144"/>
                  </a:cubicBezTo>
                  <a:cubicBezTo>
                    <a:pt x="874982" y="604476"/>
                    <a:pt x="874696" y="593617"/>
                    <a:pt x="874696" y="582949"/>
                  </a:cubicBezTo>
                  <a:lnTo>
                    <a:pt x="874696" y="120796"/>
                  </a:lnTo>
                  <a:cubicBezTo>
                    <a:pt x="874696" y="64885"/>
                    <a:pt x="876220" y="-6648"/>
                    <a:pt x="798496" y="496"/>
                  </a:cubicBezTo>
                  <a:cubicBezTo>
                    <a:pt x="660860" y="13164"/>
                    <a:pt x="523414" y="34405"/>
                    <a:pt x="386254" y="51264"/>
                  </a:cubicBezTo>
                  <a:cubicBezTo>
                    <a:pt x="346725" y="56122"/>
                    <a:pt x="280717" y="52788"/>
                    <a:pt x="255952" y="89936"/>
                  </a:cubicBezTo>
                  <a:cubicBezTo>
                    <a:pt x="239378" y="114891"/>
                    <a:pt x="245284" y="151943"/>
                    <a:pt x="245284" y="180518"/>
                  </a:cubicBezTo>
                  <a:lnTo>
                    <a:pt x="245284" y="615906"/>
                  </a:lnTo>
                  <a:cubicBezTo>
                    <a:pt x="161940" y="586855"/>
                    <a:pt x="50117" y="616668"/>
                    <a:pt x="10969" y="699535"/>
                  </a:cubicBezTo>
                  <a:cubicBezTo>
                    <a:pt x="-31036" y="788404"/>
                    <a:pt x="55451" y="854603"/>
                    <a:pt x="137461" y="857175"/>
                  </a:cubicBezTo>
                  <a:cubicBezTo>
                    <a:pt x="225567" y="860032"/>
                    <a:pt x="330342" y="800881"/>
                    <a:pt x="324246" y="702869"/>
                  </a:cubicBezTo>
                  <a:cubicBezTo>
                    <a:pt x="323389" y="689058"/>
                    <a:pt x="323484" y="704489"/>
                    <a:pt x="323389" y="690106"/>
                  </a:cubicBezTo>
                  <a:cubicBezTo>
                    <a:pt x="323389" y="679628"/>
                    <a:pt x="323389" y="669246"/>
                    <a:pt x="323389" y="658769"/>
                  </a:cubicBezTo>
                  <a:lnTo>
                    <a:pt x="323389" y="397307"/>
                  </a:lnTo>
                  <a:cubicBezTo>
                    <a:pt x="481218" y="377972"/>
                    <a:pt x="638952" y="358731"/>
                    <a:pt x="796781" y="339395"/>
                  </a:cubicBezTo>
                  <a:lnTo>
                    <a:pt x="796781" y="542945"/>
                  </a:lnTo>
                  <a:cubicBezTo>
                    <a:pt x="732773" y="520085"/>
                    <a:pt x="656478" y="533324"/>
                    <a:pt x="603519" y="576377"/>
                  </a:cubicBezTo>
                  <a:cubicBezTo>
                    <a:pt x="555608" y="615335"/>
                    <a:pt x="531701" y="683533"/>
                    <a:pt x="574753" y="735635"/>
                  </a:cubicBezTo>
                  <a:cubicBezTo>
                    <a:pt x="659907" y="838696"/>
                    <a:pt x="890317" y="770211"/>
                    <a:pt x="875172" y="628384"/>
                  </a:cubicBezTo>
                  <a:close/>
                  <a:moveTo>
                    <a:pt x="346534" y="261290"/>
                  </a:moveTo>
                  <a:cubicBezTo>
                    <a:pt x="359203" y="257004"/>
                    <a:pt x="375967" y="257671"/>
                    <a:pt x="389207" y="256052"/>
                  </a:cubicBezTo>
                  <a:cubicBezTo>
                    <a:pt x="444356" y="249289"/>
                    <a:pt x="499411" y="242431"/>
                    <a:pt x="554560" y="235668"/>
                  </a:cubicBezTo>
                  <a:cubicBezTo>
                    <a:pt x="609710" y="228905"/>
                    <a:pt x="664765" y="222047"/>
                    <a:pt x="719915" y="215285"/>
                  </a:cubicBezTo>
                  <a:cubicBezTo>
                    <a:pt x="733535" y="213570"/>
                    <a:pt x="747823" y="210522"/>
                    <a:pt x="761634" y="210141"/>
                  </a:cubicBezTo>
                  <a:cubicBezTo>
                    <a:pt x="784970" y="209474"/>
                    <a:pt x="793067" y="222238"/>
                    <a:pt x="795543" y="239859"/>
                  </a:cubicBezTo>
                  <a:cubicBezTo>
                    <a:pt x="638000" y="259099"/>
                    <a:pt x="480456" y="278435"/>
                    <a:pt x="323008" y="297676"/>
                  </a:cubicBezTo>
                  <a:cubicBezTo>
                    <a:pt x="323484" y="282055"/>
                    <a:pt x="327389" y="267767"/>
                    <a:pt x="346534" y="26129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354" name="Google Shape;354;p24"/>
          <p:cNvGrpSpPr/>
          <p:nvPr/>
        </p:nvGrpSpPr>
        <p:grpSpPr>
          <a:xfrm rot="9940803">
            <a:off x="-89677" y="1009222"/>
            <a:ext cx="968030" cy="968377"/>
            <a:chOff x="2722678" y="967936"/>
            <a:chExt cx="1748934" cy="1749560"/>
          </a:xfrm>
        </p:grpSpPr>
        <p:grpSp>
          <p:nvGrpSpPr>
            <p:cNvPr id="355" name="Google Shape;355;p24"/>
            <p:cNvGrpSpPr/>
            <p:nvPr/>
          </p:nvGrpSpPr>
          <p:grpSpPr>
            <a:xfrm>
              <a:off x="2722678" y="1389350"/>
              <a:ext cx="1015141" cy="1328146"/>
              <a:chOff x="2722678" y="1389350"/>
              <a:chExt cx="1015141" cy="1328146"/>
            </a:xfrm>
          </p:grpSpPr>
          <p:sp>
            <p:nvSpPr>
              <p:cNvPr id="356" name="Google Shape;356;p24"/>
              <p:cNvSpPr/>
              <p:nvPr/>
            </p:nvSpPr>
            <p:spPr>
              <a:xfrm>
                <a:off x="2756211" y="1389350"/>
                <a:ext cx="981608" cy="924941"/>
              </a:xfrm>
              <a:custGeom>
                <a:avLst/>
                <a:gdLst/>
                <a:ahLst/>
                <a:cxnLst/>
                <a:rect l="l" t="t" r="r" b="b"/>
                <a:pathLst>
                  <a:path w="981608" h="924941" extrusionOk="0">
                    <a:moveTo>
                      <a:pt x="11372" y="126229"/>
                    </a:moveTo>
                    <a:lnTo>
                      <a:pt x="166355" y="6117"/>
                    </a:lnTo>
                    <a:cubicBezTo>
                      <a:pt x="178521" y="-3260"/>
                      <a:pt x="196267" y="-1710"/>
                      <a:pt x="207503" y="9759"/>
                    </a:cubicBezTo>
                    <a:lnTo>
                      <a:pt x="972345" y="791339"/>
                    </a:lnTo>
                    <a:cubicBezTo>
                      <a:pt x="984201" y="803427"/>
                      <a:pt x="984743" y="822258"/>
                      <a:pt x="973584" y="833959"/>
                    </a:cubicBezTo>
                    <a:lnTo>
                      <a:pt x="895783" y="915868"/>
                    </a:lnTo>
                    <a:cubicBezTo>
                      <a:pt x="884624" y="927569"/>
                      <a:pt x="865794" y="928034"/>
                      <a:pt x="853085" y="916797"/>
                    </a:cubicBezTo>
                    <a:lnTo>
                      <a:pt x="10985" y="173344"/>
                    </a:lnTo>
                    <a:cubicBezTo>
                      <a:pt x="-3739" y="160325"/>
                      <a:pt x="-3661" y="137620"/>
                      <a:pt x="11217" y="12615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57" name="Google Shape;357;p24"/>
              <p:cNvSpPr/>
              <p:nvPr/>
            </p:nvSpPr>
            <p:spPr>
              <a:xfrm>
                <a:off x="2722678" y="1785160"/>
                <a:ext cx="987316" cy="932336"/>
              </a:xfrm>
              <a:custGeom>
                <a:avLst/>
                <a:gdLst/>
                <a:ahLst/>
                <a:cxnLst/>
                <a:rect l="l" t="t" r="r" b="b"/>
                <a:pathLst>
                  <a:path w="987316" h="932336" extrusionOk="0">
                    <a:moveTo>
                      <a:pt x="981856" y="760901"/>
                    </a:moveTo>
                    <a:lnTo>
                      <a:pt x="849345" y="923478"/>
                    </a:lnTo>
                    <a:cubicBezTo>
                      <a:pt x="838342" y="936962"/>
                      <a:pt x="814862" y="934792"/>
                      <a:pt x="798123" y="918751"/>
                    </a:cubicBezTo>
                    <a:lnTo>
                      <a:pt x="14839" y="167936"/>
                    </a:lnTo>
                    <a:cubicBezTo>
                      <a:pt x="-1047" y="152670"/>
                      <a:pt x="-4766" y="130740"/>
                      <a:pt x="6547" y="118728"/>
                    </a:cubicBezTo>
                    <a:lnTo>
                      <a:pt x="111704" y="7606"/>
                    </a:lnTo>
                    <a:cubicBezTo>
                      <a:pt x="122630" y="-3941"/>
                      <a:pt x="143630" y="-2158"/>
                      <a:pt x="159748" y="11713"/>
                    </a:cubicBezTo>
                    <a:lnTo>
                      <a:pt x="970387" y="711074"/>
                    </a:lnTo>
                    <a:cubicBezTo>
                      <a:pt x="987203" y="725642"/>
                      <a:pt x="992395" y="747960"/>
                      <a:pt x="981856" y="76090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58" name="Google Shape;358;p24"/>
              <p:cNvSpPr/>
              <p:nvPr/>
            </p:nvSpPr>
            <p:spPr>
              <a:xfrm>
                <a:off x="2960298" y="1828792"/>
                <a:ext cx="610492" cy="594374"/>
              </a:xfrm>
              <a:custGeom>
                <a:avLst/>
                <a:gdLst/>
                <a:ahLst/>
                <a:cxnLst/>
                <a:rect l="l" t="t" r="r" b="b"/>
                <a:pathLst>
                  <a:path w="610492" h="594374" extrusionOk="0">
                    <a:moveTo>
                      <a:pt x="605061" y="448373"/>
                    </a:moveTo>
                    <a:lnTo>
                      <a:pt x="472706" y="588168"/>
                    </a:lnTo>
                    <a:cubicBezTo>
                      <a:pt x="465189" y="596149"/>
                      <a:pt x="452635" y="596459"/>
                      <a:pt x="444731" y="588943"/>
                    </a:cubicBezTo>
                    <a:lnTo>
                      <a:pt x="6206" y="173976"/>
                    </a:lnTo>
                    <a:cubicBezTo>
                      <a:pt x="-1775" y="166459"/>
                      <a:pt x="-2085" y="153905"/>
                      <a:pt x="5432" y="146001"/>
                    </a:cubicBezTo>
                    <a:lnTo>
                      <a:pt x="137787" y="6206"/>
                    </a:lnTo>
                    <a:cubicBezTo>
                      <a:pt x="145304" y="-1775"/>
                      <a:pt x="157857" y="-2085"/>
                      <a:pt x="165761" y="5432"/>
                    </a:cubicBezTo>
                    <a:lnTo>
                      <a:pt x="604286" y="420399"/>
                    </a:lnTo>
                    <a:cubicBezTo>
                      <a:pt x="612268" y="427915"/>
                      <a:pt x="612578" y="440469"/>
                      <a:pt x="605061" y="448373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359" name="Google Shape;359;p24"/>
            <p:cNvGrpSpPr/>
            <p:nvPr/>
          </p:nvGrpSpPr>
          <p:grpSpPr>
            <a:xfrm>
              <a:off x="2902781" y="967936"/>
              <a:ext cx="1568831" cy="1176169"/>
              <a:chOff x="2902781" y="967936"/>
              <a:chExt cx="1568831" cy="1176169"/>
            </a:xfrm>
          </p:grpSpPr>
          <p:sp>
            <p:nvSpPr>
              <p:cNvPr id="360" name="Google Shape;360;p24"/>
              <p:cNvSpPr/>
              <p:nvPr/>
            </p:nvSpPr>
            <p:spPr>
              <a:xfrm>
                <a:off x="2902781" y="967936"/>
                <a:ext cx="958811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811" h="990809" extrusionOk="0">
                    <a:moveTo>
                      <a:pt x="14284" y="125081"/>
                    </a:moveTo>
                    <a:lnTo>
                      <a:pt x="187865" y="5745"/>
                    </a:lnTo>
                    <a:cubicBezTo>
                      <a:pt x="201503" y="-3632"/>
                      <a:pt x="219869" y="-1307"/>
                      <a:pt x="230408" y="11091"/>
                    </a:cubicBezTo>
                    <a:lnTo>
                      <a:pt x="951234" y="855129"/>
                    </a:lnTo>
                    <a:cubicBezTo>
                      <a:pt x="962393" y="868148"/>
                      <a:pt x="961075" y="887831"/>
                      <a:pt x="948289" y="899609"/>
                    </a:cubicBezTo>
                    <a:lnTo>
                      <a:pt x="859019" y="982138"/>
                    </a:lnTo>
                    <a:cubicBezTo>
                      <a:pt x="846233" y="993916"/>
                      <a:pt x="826550" y="993684"/>
                      <a:pt x="814384" y="981518"/>
                    </a:cubicBezTo>
                    <a:lnTo>
                      <a:pt x="9247" y="174289"/>
                    </a:lnTo>
                    <a:cubicBezTo>
                      <a:pt x="-4857" y="160185"/>
                      <a:pt x="-2532" y="136550"/>
                      <a:pt x="14206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61" name="Google Shape;361;p24"/>
              <p:cNvSpPr/>
              <p:nvPr/>
            </p:nvSpPr>
            <p:spPr>
              <a:xfrm>
                <a:off x="3512974" y="1153296"/>
                <a:ext cx="958638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638" h="990809" extrusionOk="0">
                    <a:moveTo>
                      <a:pt x="14103" y="125081"/>
                    </a:moveTo>
                    <a:lnTo>
                      <a:pt x="187685" y="5745"/>
                    </a:lnTo>
                    <a:cubicBezTo>
                      <a:pt x="201323" y="-3632"/>
                      <a:pt x="219688" y="-1307"/>
                      <a:pt x="230227" y="11091"/>
                    </a:cubicBezTo>
                    <a:lnTo>
                      <a:pt x="951053" y="855129"/>
                    </a:lnTo>
                    <a:cubicBezTo>
                      <a:pt x="962212" y="868148"/>
                      <a:pt x="960895" y="887830"/>
                      <a:pt x="948186" y="899609"/>
                    </a:cubicBezTo>
                    <a:lnTo>
                      <a:pt x="858916" y="982138"/>
                    </a:lnTo>
                    <a:cubicBezTo>
                      <a:pt x="846130" y="993916"/>
                      <a:pt x="826447" y="993684"/>
                      <a:pt x="814359" y="981518"/>
                    </a:cubicBezTo>
                    <a:lnTo>
                      <a:pt x="9221" y="174289"/>
                    </a:lnTo>
                    <a:cubicBezTo>
                      <a:pt x="-4882" y="160185"/>
                      <a:pt x="-2480" y="136550"/>
                      <a:pt x="14181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62" name="Google Shape;362;p24"/>
              <p:cNvSpPr/>
              <p:nvPr/>
            </p:nvSpPr>
            <p:spPr>
              <a:xfrm>
                <a:off x="3546902" y="1411804"/>
                <a:ext cx="609808" cy="631428"/>
              </a:xfrm>
              <a:custGeom>
                <a:avLst/>
                <a:gdLst/>
                <a:ahLst/>
                <a:cxnLst/>
                <a:rect l="l" t="t" r="r" b="b"/>
                <a:pathLst>
                  <a:path w="609808" h="631428" extrusionOk="0">
                    <a:moveTo>
                      <a:pt x="603208" y="484336"/>
                    </a:moveTo>
                    <a:lnTo>
                      <a:pt x="450472" y="625913"/>
                    </a:lnTo>
                    <a:cubicBezTo>
                      <a:pt x="442103" y="633662"/>
                      <a:pt x="429007" y="633197"/>
                      <a:pt x="421258" y="624828"/>
                    </a:cubicBezTo>
                    <a:lnTo>
                      <a:pt x="5516" y="176385"/>
                    </a:lnTo>
                    <a:cubicBezTo>
                      <a:pt x="-2233" y="168016"/>
                      <a:pt x="-1768" y="154919"/>
                      <a:pt x="6601" y="147093"/>
                    </a:cubicBezTo>
                    <a:lnTo>
                      <a:pt x="159336" y="5516"/>
                    </a:lnTo>
                    <a:cubicBezTo>
                      <a:pt x="167706" y="-2233"/>
                      <a:pt x="180802" y="-1768"/>
                      <a:pt x="188551" y="6601"/>
                    </a:cubicBezTo>
                    <a:lnTo>
                      <a:pt x="604293" y="455044"/>
                    </a:lnTo>
                    <a:cubicBezTo>
                      <a:pt x="612042" y="463413"/>
                      <a:pt x="611577" y="476509"/>
                      <a:pt x="603208" y="484258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 2">
  <p:cSld name="TITLE_AND_TWO_COLUMNS_1_1">
    <p:spTree>
      <p:nvGrpSpPr>
        <p:cNvPr id="1" name="Shape 3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4" name="Google Shape;364;p25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365" name="Google Shape;365;p25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366" name="Google Shape;366;p25"/>
          <p:cNvSpPr txBox="1">
            <a:spLocks noGrp="1"/>
          </p:cNvSpPr>
          <p:nvPr>
            <p:ph type="subTitle" idx="1"/>
          </p:nvPr>
        </p:nvSpPr>
        <p:spPr>
          <a:xfrm>
            <a:off x="1166850" y="2997350"/>
            <a:ext cx="6810300" cy="1110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67" name="Google Shape;367;p25"/>
          <p:cNvSpPr txBox="1">
            <a:spLocks noGrp="1"/>
          </p:cNvSpPr>
          <p:nvPr>
            <p:ph type="subTitle" idx="2"/>
          </p:nvPr>
        </p:nvSpPr>
        <p:spPr>
          <a:xfrm>
            <a:off x="1166850" y="1603750"/>
            <a:ext cx="6810300" cy="1110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b="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grpSp>
        <p:nvGrpSpPr>
          <p:cNvPr id="368" name="Google Shape;368;p25"/>
          <p:cNvGrpSpPr/>
          <p:nvPr/>
        </p:nvGrpSpPr>
        <p:grpSpPr>
          <a:xfrm rot="-3371649" flipH="1">
            <a:off x="-4193528" y="-3450082"/>
            <a:ext cx="7281673" cy="4686461"/>
            <a:chOff x="797761" y="12461"/>
            <a:chExt cx="10611265" cy="6829376"/>
          </a:xfrm>
        </p:grpSpPr>
        <p:sp>
          <p:nvSpPr>
            <p:cNvPr id="369" name="Google Shape;369;p25"/>
            <p:cNvSpPr/>
            <p:nvPr/>
          </p:nvSpPr>
          <p:spPr>
            <a:xfrm>
              <a:off x="1472522" y="12461"/>
              <a:ext cx="9401161" cy="5940448"/>
            </a:xfrm>
            <a:custGeom>
              <a:avLst/>
              <a:gdLst/>
              <a:ahLst/>
              <a:cxnLst/>
              <a:rect l="l" t="t" r="r" b="b"/>
              <a:pathLst>
                <a:path w="9401161" h="5940448" extrusionOk="0">
                  <a:moveTo>
                    <a:pt x="27362" y="2986659"/>
                  </a:moveTo>
                  <a:cubicBezTo>
                    <a:pt x="-126860" y="3963590"/>
                    <a:pt x="383141" y="5010857"/>
                    <a:pt x="1247250" y="5491920"/>
                  </a:cubicBezTo>
                  <a:cubicBezTo>
                    <a:pt x="1789868" y="5793923"/>
                    <a:pt x="2425069" y="5877222"/>
                    <a:pt x="3044715" y="5918287"/>
                  </a:cubicBezTo>
                  <a:cubicBezTo>
                    <a:pt x="4155543" y="5991801"/>
                    <a:pt x="5367737" y="5913771"/>
                    <a:pt x="6220220" y="5197695"/>
                  </a:cubicBezTo>
                  <a:cubicBezTo>
                    <a:pt x="6818539" y="4695138"/>
                    <a:pt x="7134425" y="3856789"/>
                    <a:pt x="7093109" y="3076482"/>
                  </a:cubicBezTo>
                  <a:cubicBezTo>
                    <a:pt x="7073539" y="2707070"/>
                    <a:pt x="7150985" y="2196735"/>
                    <a:pt x="7277188" y="1848984"/>
                  </a:cubicBezTo>
                  <a:cubicBezTo>
                    <a:pt x="7595500" y="972163"/>
                    <a:pt x="8585226" y="114161"/>
                    <a:pt x="9401161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70" name="Google Shape;370;p25"/>
            <p:cNvSpPr/>
            <p:nvPr/>
          </p:nvSpPr>
          <p:spPr>
            <a:xfrm>
              <a:off x="1249390" y="374597"/>
              <a:ext cx="9802852" cy="5873182"/>
            </a:xfrm>
            <a:custGeom>
              <a:avLst/>
              <a:gdLst/>
              <a:ahLst/>
              <a:cxnLst/>
              <a:rect l="l" t="t" r="r" b="b"/>
              <a:pathLst>
                <a:path w="9802852" h="5873182" extrusionOk="0">
                  <a:moveTo>
                    <a:pt x="20166" y="2792042"/>
                  </a:moveTo>
                  <a:cubicBezTo>
                    <a:pt x="-122681" y="3780096"/>
                    <a:pt x="510095" y="4901714"/>
                    <a:pt x="1388588" y="5380018"/>
                  </a:cubicBezTo>
                  <a:cubicBezTo>
                    <a:pt x="1948100" y="5684529"/>
                    <a:pt x="2716196" y="5791079"/>
                    <a:pt x="3345125" y="5841260"/>
                  </a:cubicBezTo>
                  <a:cubicBezTo>
                    <a:pt x="4472598" y="5931166"/>
                    <a:pt x="5700849" y="5868859"/>
                    <a:pt x="6555339" y="5154875"/>
                  </a:cubicBezTo>
                  <a:cubicBezTo>
                    <a:pt x="7155163" y="4653739"/>
                    <a:pt x="7634721" y="3750155"/>
                    <a:pt x="7569068" y="2930541"/>
                  </a:cubicBezTo>
                  <a:cubicBezTo>
                    <a:pt x="7539713" y="2556278"/>
                    <a:pt x="7654793" y="1893393"/>
                    <a:pt x="7802491" y="1545726"/>
                  </a:cubicBezTo>
                  <a:cubicBezTo>
                    <a:pt x="8166383" y="684880"/>
                    <a:pt x="9113122" y="85641"/>
                    <a:pt x="9802852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71" name="Google Shape;371;p25"/>
            <p:cNvSpPr/>
            <p:nvPr/>
          </p:nvSpPr>
          <p:spPr>
            <a:xfrm>
              <a:off x="1024208" y="737067"/>
              <a:ext cx="10206425" cy="5807165"/>
            </a:xfrm>
            <a:custGeom>
              <a:avLst/>
              <a:gdLst/>
              <a:ahLst/>
              <a:cxnLst/>
              <a:rect l="l" t="t" r="r" b="b"/>
              <a:pathLst>
                <a:path w="10206425" h="5807165" extrusionOk="0">
                  <a:moveTo>
                    <a:pt x="14935" y="2597091"/>
                  </a:moveTo>
                  <a:cubicBezTo>
                    <a:pt x="-116537" y="3596352"/>
                    <a:pt x="639014" y="4792153"/>
                    <a:pt x="1531808" y="5267864"/>
                  </a:cubicBezTo>
                  <a:cubicBezTo>
                    <a:pt x="2108215" y="5574802"/>
                    <a:pt x="3009122" y="5704685"/>
                    <a:pt x="3647418" y="5764066"/>
                  </a:cubicBezTo>
                  <a:cubicBezTo>
                    <a:pt x="4791617" y="5870448"/>
                    <a:pt x="6035842" y="5823780"/>
                    <a:pt x="6892423" y="5111886"/>
                  </a:cubicBezTo>
                  <a:cubicBezTo>
                    <a:pt x="7493669" y="4612256"/>
                    <a:pt x="8137066" y="3643438"/>
                    <a:pt x="8047076" y="2784515"/>
                  </a:cubicBezTo>
                  <a:cubicBezTo>
                    <a:pt x="8008019" y="2405485"/>
                    <a:pt x="8160567" y="1589885"/>
                    <a:pt x="8329760" y="1242469"/>
                  </a:cubicBezTo>
                  <a:cubicBezTo>
                    <a:pt x="8739232" y="397429"/>
                    <a:pt x="9643066" y="57038"/>
                    <a:pt x="1020642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72" name="Google Shape;372;p25"/>
            <p:cNvSpPr/>
            <p:nvPr/>
          </p:nvSpPr>
          <p:spPr>
            <a:xfrm>
              <a:off x="797761" y="1099287"/>
              <a:ext cx="10611265" cy="5742550"/>
            </a:xfrm>
            <a:custGeom>
              <a:avLst/>
              <a:gdLst/>
              <a:ahLst/>
              <a:cxnLst/>
              <a:rect l="l" t="t" r="r" b="b"/>
              <a:pathLst>
                <a:path w="10611265" h="5742550" extrusionOk="0">
                  <a:moveTo>
                    <a:pt x="11055" y="2402391"/>
                  </a:moveTo>
                  <a:cubicBezTo>
                    <a:pt x="-109044" y="3412775"/>
                    <a:pt x="769366" y="4682843"/>
                    <a:pt x="1676378" y="5155962"/>
                  </a:cubicBezTo>
                  <a:cubicBezTo>
                    <a:pt x="2269679" y="5465408"/>
                    <a:pt x="3303480" y="5618626"/>
                    <a:pt x="3950976" y="5687038"/>
                  </a:cubicBezTo>
                  <a:cubicBezTo>
                    <a:pt x="5111818" y="5809813"/>
                    <a:pt x="6372018" y="5778952"/>
                    <a:pt x="7230773" y="5069066"/>
                  </a:cubicBezTo>
                  <a:cubicBezTo>
                    <a:pt x="7833524" y="4570857"/>
                    <a:pt x="8640594" y="3536888"/>
                    <a:pt x="8526265" y="2638657"/>
                  </a:cubicBezTo>
                  <a:cubicBezTo>
                    <a:pt x="8477423" y="2254777"/>
                    <a:pt x="8667524" y="1286628"/>
                    <a:pt x="8858210" y="939295"/>
                  </a:cubicBezTo>
                  <a:cubicBezTo>
                    <a:pt x="9313263" y="110146"/>
                    <a:pt x="10174193" y="28519"/>
                    <a:pt x="1061126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373" name="Google Shape;373;p25"/>
          <p:cNvGrpSpPr/>
          <p:nvPr/>
        </p:nvGrpSpPr>
        <p:grpSpPr>
          <a:xfrm>
            <a:off x="-153285" y="3782496"/>
            <a:ext cx="3052171" cy="2112031"/>
            <a:chOff x="-153285" y="3782496"/>
            <a:chExt cx="3052171" cy="2112031"/>
          </a:xfrm>
        </p:grpSpPr>
        <p:sp>
          <p:nvSpPr>
            <p:cNvPr id="374" name="Google Shape;374;p25"/>
            <p:cNvSpPr/>
            <p:nvPr/>
          </p:nvSpPr>
          <p:spPr>
            <a:xfrm rot="4006894" flipH="1">
              <a:off x="279576" y="3880873"/>
              <a:ext cx="1476544" cy="1915278"/>
            </a:xfrm>
            <a:custGeom>
              <a:avLst/>
              <a:gdLst/>
              <a:ahLst/>
              <a:cxnLst/>
              <a:rect l="l" t="t" r="r" b="b"/>
              <a:pathLst>
                <a:path w="778741" h="1010133" extrusionOk="0">
                  <a:moveTo>
                    <a:pt x="0" y="68587"/>
                  </a:moveTo>
                  <a:cubicBezTo>
                    <a:pt x="51530" y="18962"/>
                    <a:pt x="122301" y="-26092"/>
                    <a:pt x="193262" y="17819"/>
                  </a:cubicBezTo>
                  <a:cubicBezTo>
                    <a:pt x="311468" y="91066"/>
                    <a:pt x="255461" y="293948"/>
                    <a:pt x="235363" y="402343"/>
                  </a:cubicBezTo>
                  <a:cubicBezTo>
                    <a:pt x="220885" y="480448"/>
                    <a:pt x="185166" y="701618"/>
                    <a:pt x="319088" y="707334"/>
                  </a:cubicBezTo>
                  <a:cubicBezTo>
                    <a:pt x="373666" y="709619"/>
                    <a:pt x="470630" y="647802"/>
                    <a:pt x="437007" y="581984"/>
                  </a:cubicBezTo>
                  <a:cubicBezTo>
                    <a:pt x="407861" y="524930"/>
                    <a:pt x="346139" y="633324"/>
                    <a:pt x="336233" y="659232"/>
                  </a:cubicBezTo>
                  <a:cubicBezTo>
                    <a:pt x="309372" y="729432"/>
                    <a:pt x="351473" y="791915"/>
                    <a:pt x="432626" y="777438"/>
                  </a:cubicBezTo>
                  <a:cubicBezTo>
                    <a:pt x="465868" y="771532"/>
                    <a:pt x="501301" y="741528"/>
                    <a:pt x="520541" y="714953"/>
                  </a:cubicBezTo>
                  <a:cubicBezTo>
                    <a:pt x="530543" y="701142"/>
                    <a:pt x="570452" y="640659"/>
                    <a:pt x="559403" y="622370"/>
                  </a:cubicBezTo>
                  <a:cubicBezTo>
                    <a:pt x="549593" y="606178"/>
                    <a:pt x="535686" y="616465"/>
                    <a:pt x="525113" y="626466"/>
                  </a:cubicBezTo>
                  <a:cubicBezTo>
                    <a:pt x="497681" y="652660"/>
                    <a:pt x="501491" y="706095"/>
                    <a:pt x="504539" y="739528"/>
                  </a:cubicBezTo>
                  <a:cubicBezTo>
                    <a:pt x="513874" y="843636"/>
                    <a:pt x="617220" y="821729"/>
                    <a:pt x="693420" y="827539"/>
                  </a:cubicBezTo>
                  <a:cubicBezTo>
                    <a:pt x="727424" y="830111"/>
                    <a:pt x="772097" y="837921"/>
                    <a:pt x="778097" y="878498"/>
                  </a:cubicBezTo>
                  <a:cubicBezTo>
                    <a:pt x="786765" y="937362"/>
                    <a:pt x="705803" y="982415"/>
                    <a:pt x="667607" y="1010133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375" name="Google Shape;375;p25"/>
            <p:cNvGrpSpPr/>
            <p:nvPr/>
          </p:nvGrpSpPr>
          <p:grpSpPr>
            <a:xfrm rot="284168">
              <a:off x="1892544" y="4506554"/>
              <a:ext cx="968017" cy="968364"/>
              <a:chOff x="2722678" y="967936"/>
              <a:chExt cx="1748934" cy="1749560"/>
            </a:xfrm>
          </p:grpSpPr>
          <p:grpSp>
            <p:nvGrpSpPr>
              <p:cNvPr id="376" name="Google Shape;376;p25"/>
              <p:cNvGrpSpPr/>
              <p:nvPr/>
            </p:nvGrpSpPr>
            <p:grpSpPr>
              <a:xfrm>
                <a:off x="2722678" y="1389350"/>
                <a:ext cx="1015141" cy="1328146"/>
                <a:chOff x="2722678" y="1389350"/>
                <a:chExt cx="1015141" cy="1328146"/>
              </a:xfrm>
            </p:grpSpPr>
            <p:sp>
              <p:nvSpPr>
                <p:cNvPr id="377" name="Google Shape;377;p25"/>
                <p:cNvSpPr/>
                <p:nvPr/>
              </p:nvSpPr>
              <p:spPr>
                <a:xfrm>
                  <a:off x="2756211" y="1389350"/>
                  <a:ext cx="981608" cy="92494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1608" h="924941" extrusionOk="0">
                      <a:moveTo>
                        <a:pt x="11372" y="126229"/>
                      </a:moveTo>
                      <a:lnTo>
                        <a:pt x="166355" y="6117"/>
                      </a:lnTo>
                      <a:cubicBezTo>
                        <a:pt x="178521" y="-3260"/>
                        <a:pt x="196267" y="-1710"/>
                        <a:pt x="207503" y="9759"/>
                      </a:cubicBezTo>
                      <a:lnTo>
                        <a:pt x="972345" y="791339"/>
                      </a:lnTo>
                      <a:cubicBezTo>
                        <a:pt x="984201" y="803427"/>
                        <a:pt x="984743" y="822258"/>
                        <a:pt x="973584" y="833959"/>
                      </a:cubicBezTo>
                      <a:lnTo>
                        <a:pt x="895783" y="915868"/>
                      </a:lnTo>
                      <a:cubicBezTo>
                        <a:pt x="884624" y="927569"/>
                        <a:pt x="865794" y="928034"/>
                        <a:pt x="853085" y="916797"/>
                      </a:cubicBezTo>
                      <a:lnTo>
                        <a:pt x="10985" y="173344"/>
                      </a:lnTo>
                      <a:cubicBezTo>
                        <a:pt x="-3739" y="160325"/>
                        <a:pt x="-3661" y="137620"/>
                        <a:pt x="11217" y="12615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378" name="Google Shape;378;p25"/>
                <p:cNvSpPr/>
                <p:nvPr/>
              </p:nvSpPr>
              <p:spPr>
                <a:xfrm>
                  <a:off x="2722678" y="1785160"/>
                  <a:ext cx="987316" cy="93233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7316" h="932336" extrusionOk="0">
                      <a:moveTo>
                        <a:pt x="981856" y="760901"/>
                      </a:moveTo>
                      <a:lnTo>
                        <a:pt x="849345" y="923478"/>
                      </a:lnTo>
                      <a:cubicBezTo>
                        <a:pt x="838342" y="936962"/>
                        <a:pt x="814862" y="934792"/>
                        <a:pt x="798123" y="918751"/>
                      </a:cubicBezTo>
                      <a:lnTo>
                        <a:pt x="14839" y="167936"/>
                      </a:lnTo>
                      <a:cubicBezTo>
                        <a:pt x="-1047" y="152670"/>
                        <a:pt x="-4766" y="130740"/>
                        <a:pt x="6547" y="118728"/>
                      </a:cubicBezTo>
                      <a:lnTo>
                        <a:pt x="111704" y="7606"/>
                      </a:lnTo>
                      <a:cubicBezTo>
                        <a:pt x="122630" y="-3941"/>
                        <a:pt x="143630" y="-2158"/>
                        <a:pt x="159748" y="11713"/>
                      </a:cubicBezTo>
                      <a:lnTo>
                        <a:pt x="970387" y="711074"/>
                      </a:lnTo>
                      <a:cubicBezTo>
                        <a:pt x="987203" y="725642"/>
                        <a:pt x="992395" y="747960"/>
                        <a:pt x="981856" y="76090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379" name="Google Shape;379;p25"/>
                <p:cNvSpPr/>
                <p:nvPr/>
              </p:nvSpPr>
              <p:spPr>
                <a:xfrm>
                  <a:off x="2960298" y="1828792"/>
                  <a:ext cx="610492" cy="5943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0492" h="594374" extrusionOk="0">
                      <a:moveTo>
                        <a:pt x="605061" y="448373"/>
                      </a:moveTo>
                      <a:lnTo>
                        <a:pt x="472706" y="588168"/>
                      </a:lnTo>
                      <a:cubicBezTo>
                        <a:pt x="465189" y="596149"/>
                        <a:pt x="452635" y="596459"/>
                        <a:pt x="444731" y="588943"/>
                      </a:cubicBezTo>
                      <a:lnTo>
                        <a:pt x="6206" y="173976"/>
                      </a:lnTo>
                      <a:cubicBezTo>
                        <a:pt x="-1775" y="166459"/>
                        <a:pt x="-2085" y="153905"/>
                        <a:pt x="5432" y="146001"/>
                      </a:cubicBezTo>
                      <a:lnTo>
                        <a:pt x="137787" y="6206"/>
                      </a:lnTo>
                      <a:cubicBezTo>
                        <a:pt x="145304" y="-1775"/>
                        <a:pt x="157857" y="-2085"/>
                        <a:pt x="165761" y="5432"/>
                      </a:cubicBezTo>
                      <a:lnTo>
                        <a:pt x="604286" y="420399"/>
                      </a:lnTo>
                      <a:cubicBezTo>
                        <a:pt x="612268" y="427915"/>
                        <a:pt x="612578" y="440469"/>
                        <a:pt x="605061" y="448373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grpSp>
            <p:nvGrpSpPr>
              <p:cNvPr id="380" name="Google Shape;380;p25"/>
              <p:cNvGrpSpPr/>
              <p:nvPr/>
            </p:nvGrpSpPr>
            <p:grpSpPr>
              <a:xfrm>
                <a:off x="2902781" y="967936"/>
                <a:ext cx="1568831" cy="1176169"/>
                <a:chOff x="2902781" y="967936"/>
                <a:chExt cx="1568831" cy="1176169"/>
              </a:xfrm>
            </p:grpSpPr>
            <p:sp>
              <p:nvSpPr>
                <p:cNvPr id="381" name="Google Shape;381;p25"/>
                <p:cNvSpPr/>
                <p:nvPr/>
              </p:nvSpPr>
              <p:spPr>
                <a:xfrm>
                  <a:off x="2902781" y="967936"/>
                  <a:ext cx="958811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811" h="990809" extrusionOk="0">
                      <a:moveTo>
                        <a:pt x="14284" y="125081"/>
                      </a:moveTo>
                      <a:lnTo>
                        <a:pt x="187865" y="5745"/>
                      </a:lnTo>
                      <a:cubicBezTo>
                        <a:pt x="201503" y="-3632"/>
                        <a:pt x="219869" y="-1307"/>
                        <a:pt x="230408" y="11091"/>
                      </a:cubicBezTo>
                      <a:lnTo>
                        <a:pt x="951234" y="855129"/>
                      </a:lnTo>
                      <a:cubicBezTo>
                        <a:pt x="962393" y="868148"/>
                        <a:pt x="961075" y="887831"/>
                        <a:pt x="948289" y="899609"/>
                      </a:cubicBezTo>
                      <a:lnTo>
                        <a:pt x="859019" y="982138"/>
                      </a:lnTo>
                      <a:cubicBezTo>
                        <a:pt x="846233" y="993916"/>
                        <a:pt x="826550" y="993684"/>
                        <a:pt x="814384" y="981518"/>
                      </a:cubicBezTo>
                      <a:lnTo>
                        <a:pt x="9247" y="174289"/>
                      </a:lnTo>
                      <a:cubicBezTo>
                        <a:pt x="-4857" y="160185"/>
                        <a:pt x="-2532" y="136550"/>
                        <a:pt x="14206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382" name="Google Shape;382;p25"/>
                <p:cNvSpPr/>
                <p:nvPr/>
              </p:nvSpPr>
              <p:spPr>
                <a:xfrm>
                  <a:off x="3512974" y="1153296"/>
                  <a:ext cx="958638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638" h="990809" extrusionOk="0">
                      <a:moveTo>
                        <a:pt x="14103" y="125081"/>
                      </a:moveTo>
                      <a:lnTo>
                        <a:pt x="187685" y="5745"/>
                      </a:lnTo>
                      <a:cubicBezTo>
                        <a:pt x="201323" y="-3632"/>
                        <a:pt x="219688" y="-1307"/>
                        <a:pt x="230227" y="11091"/>
                      </a:cubicBezTo>
                      <a:lnTo>
                        <a:pt x="951053" y="855129"/>
                      </a:lnTo>
                      <a:cubicBezTo>
                        <a:pt x="962212" y="868148"/>
                        <a:pt x="960895" y="887830"/>
                        <a:pt x="948186" y="899609"/>
                      </a:cubicBezTo>
                      <a:lnTo>
                        <a:pt x="858916" y="982138"/>
                      </a:lnTo>
                      <a:cubicBezTo>
                        <a:pt x="846130" y="993916"/>
                        <a:pt x="826447" y="993684"/>
                        <a:pt x="814359" y="981518"/>
                      </a:cubicBezTo>
                      <a:lnTo>
                        <a:pt x="9221" y="174289"/>
                      </a:lnTo>
                      <a:cubicBezTo>
                        <a:pt x="-4882" y="160185"/>
                        <a:pt x="-2480" y="136550"/>
                        <a:pt x="14181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383" name="Google Shape;383;p25"/>
                <p:cNvSpPr/>
                <p:nvPr/>
              </p:nvSpPr>
              <p:spPr>
                <a:xfrm>
                  <a:off x="3546902" y="1411804"/>
                  <a:ext cx="609808" cy="6314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9808" h="631428" extrusionOk="0">
                      <a:moveTo>
                        <a:pt x="603208" y="484336"/>
                      </a:moveTo>
                      <a:lnTo>
                        <a:pt x="450472" y="625913"/>
                      </a:lnTo>
                      <a:cubicBezTo>
                        <a:pt x="442103" y="633662"/>
                        <a:pt x="429007" y="633197"/>
                        <a:pt x="421258" y="624828"/>
                      </a:cubicBezTo>
                      <a:lnTo>
                        <a:pt x="5516" y="176385"/>
                      </a:lnTo>
                      <a:cubicBezTo>
                        <a:pt x="-2233" y="168016"/>
                        <a:pt x="-1768" y="154919"/>
                        <a:pt x="6601" y="147093"/>
                      </a:cubicBezTo>
                      <a:lnTo>
                        <a:pt x="159336" y="5516"/>
                      </a:lnTo>
                      <a:cubicBezTo>
                        <a:pt x="167706" y="-2233"/>
                        <a:pt x="180802" y="-1768"/>
                        <a:pt x="188551" y="6601"/>
                      </a:cubicBezTo>
                      <a:lnTo>
                        <a:pt x="604293" y="455044"/>
                      </a:lnTo>
                      <a:cubicBezTo>
                        <a:pt x="612042" y="463413"/>
                        <a:pt x="611577" y="476509"/>
                        <a:pt x="603208" y="484258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</p:grpSp>
      <p:grpSp>
        <p:nvGrpSpPr>
          <p:cNvPr id="384" name="Google Shape;384;p25"/>
          <p:cNvGrpSpPr/>
          <p:nvPr/>
        </p:nvGrpSpPr>
        <p:grpSpPr>
          <a:xfrm rot="3093189" flipH="1">
            <a:off x="-743681" y="1326398"/>
            <a:ext cx="1320806" cy="2298357"/>
            <a:chOff x="246610" y="3527444"/>
            <a:chExt cx="1320781" cy="2298314"/>
          </a:xfrm>
        </p:grpSpPr>
        <p:grpSp>
          <p:nvGrpSpPr>
            <p:cNvPr id="385" name="Google Shape;385;p25"/>
            <p:cNvGrpSpPr/>
            <p:nvPr/>
          </p:nvGrpSpPr>
          <p:grpSpPr>
            <a:xfrm>
              <a:off x="246610" y="3527444"/>
              <a:ext cx="1320781" cy="2298314"/>
              <a:chOff x="170410" y="3984644"/>
              <a:chExt cx="1320781" cy="2298314"/>
            </a:xfrm>
          </p:grpSpPr>
          <p:sp>
            <p:nvSpPr>
              <p:cNvPr id="386" name="Google Shape;386;p25"/>
              <p:cNvSpPr/>
              <p:nvPr/>
            </p:nvSpPr>
            <p:spPr>
              <a:xfrm rot="5400000">
                <a:off x="-282148" y="4509620"/>
                <a:ext cx="2254482" cy="1292196"/>
              </a:xfrm>
              <a:custGeom>
                <a:avLst/>
                <a:gdLst/>
                <a:ahLst/>
                <a:cxnLst/>
                <a:rect l="l" t="t" r="r" b="b"/>
                <a:pathLst>
                  <a:path w="810236" h="464401" extrusionOk="0">
                    <a:moveTo>
                      <a:pt x="586149" y="454706"/>
                    </a:moveTo>
                    <a:cubicBezTo>
                      <a:pt x="501194" y="445114"/>
                      <a:pt x="416241" y="448540"/>
                      <a:pt x="324435" y="422505"/>
                    </a:cubicBezTo>
                    <a:cubicBezTo>
                      <a:pt x="233315" y="397156"/>
                      <a:pt x="133288" y="372492"/>
                      <a:pt x="63407" y="301240"/>
                    </a:cubicBezTo>
                    <a:cubicBezTo>
                      <a:pt x="38057" y="275205"/>
                      <a:pt x="22985" y="245060"/>
                      <a:pt x="11337" y="211490"/>
                    </a:cubicBezTo>
                    <a:cubicBezTo>
                      <a:pt x="2431" y="186826"/>
                      <a:pt x="-9901" y="116944"/>
                      <a:pt x="13393" y="107352"/>
                    </a:cubicBezTo>
                    <a:cubicBezTo>
                      <a:pt x="36687" y="98446"/>
                      <a:pt x="41482" y="129961"/>
                      <a:pt x="64092" y="153940"/>
                    </a:cubicBezTo>
                    <a:cubicBezTo>
                      <a:pt x="136714" y="229988"/>
                      <a:pt x="217558" y="243690"/>
                      <a:pt x="250443" y="224507"/>
                    </a:cubicBezTo>
                    <a:cubicBezTo>
                      <a:pt x="304567" y="192307"/>
                      <a:pt x="259349" y="139553"/>
                      <a:pt x="238796" y="114888"/>
                    </a:cubicBezTo>
                    <a:cubicBezTo>
                      <a:pt x="218927" y="91595"/>
                      <a:pt x="161378" y="36100"/>
                      <a:pt x="203169" y="5955"/>
                    </a:cubicBezTo>
                    <a:cubicBezTo>
                      <a:pt x="241537" y="-21449"/>
                      <a:pt x="303882" y="53228"/>
                      <a:pt x="322380" y="77892"/>
                    </a:cubicBezTo>
                    <a:cubicBezTo>
                      <a:pt x="351155" y="115574"/>
                      <a:pt x="378560" y="154625"/>
                      <a:pt x="410760" y="189566"/>
                    </a:cubicBezTo>
                    <a:cubicBezTo>
                      <a:pt x="448441" y="230673"/>
                      <a:pt x="490918" y="266299"/>
                      <a:pt x="534080" y="301240"/>
                    </a:cubicBezTo>
                    <a:cubicBezTo>
                      <a:pt x="584779" y="342347"/>
                      <a:pt x="635478" y="373177"/>
                      <a:pt x="697138" y="393730"/>
                    </a:cubicBezTo>
                    <a:cubicBezTo>
                      <a:pt x="725228" y="403322"/>
                      <a:pt x="754002" y="408803"/>
                      <a:pt x="782092" y="416339"/>
                    </a:cubicBezTo>
                    <a:cubicBezTo>
                      <a:pt x="786888" y="417709"/>
                      <a:pt x="811552" y="417024"/>
                      <a:pt x="810182" y="436892"/>
                    </a:cubicBezTo>
                    <a:cubicBezTo>
                      <a:pt x="807441" y="461557"/>
                      <a:pt x="761538" y="474574"/>
                      <a:pt x="586149" y="454706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387" name="Google Shape;387;p25"/>
              <p:cNvSpPr/>
              <p:nvPr/>
            </p:nvSpPr>
            <p:spPr>
              <a:xfrm rot="5400000">
                <a:off x="-310733" y="4465787"/>
                <a:ext cx="2254482" cy="1292196"/>
              </a:xfrm>
              <a:custGeom>
                <a:avLst/>
                <a:gdLst/>
                <a:ahLst/>
                <a:cxnLst/>
                <a:rect l="l" t="t" r="r" b="b"/>
                <a:pathLst>
                  <a:path w="810236" h="464401" extrusionOk="0">
                    <a:moveTo>
                      <a:pt x="586149" y="454706"/>
                    </a:moveTo>
                    <a:cubicBezTo>
                      <a:pt x="501195" y="445114"/>
                      <a:pt x="416240" y="448540"/>
                      <a:pt x="324435" y="422505"/>
                    </a:cubicBezTo>
                    <a:cubicBezTo>
                      <a:pt x="233315" y="397156"/>
                      <a:pt x="133288" y="372492"/>
                      <a:pt x="63406" y="301240"/>
                    </a:cubicBezTo>
                    <a:cubicBezTo>
                      <a:pt x="38057" y="275890"/>
                      <a:pt x="22984" y="245060"/>
                      <a:pt x="11338" y="211490"/>
                    </a:cubicBezTo>
                    <a:cubicBezTo>
                      <a:pt x="2431" y="186826"/>
                      <a:pt x="-9901" y="116944"/>
                      <a:pt x="13393" y="107352"/>
                    </a:cubicBezTo>
                    <a:cubicBezTo>
                      <a:pt x="36687" y="98446"/>
                      <a:pt x="41483" y="129961"/>
                      <a:pt x="64091" y="153940"/>
                    </a:cubicBezTo>
                    <a:cubicBezTo>
                      <a:pt x="136713" y="229988"/>
                      <a:pt x="217557" y="243690"/>
                      <a:pt x="250443" y="224507"/>
                    </a:cubicBezTo>
                    <a:cubicBezTo>
                      <a:pt x="304566" y="192307"/>
                      <a:pt x="259349" y="139553"/>
                      <a:pt x="238795" y="114888"/>
                    </a:cubicBezTo>
                    <a:cubicBezTo>
                      <a:pt x="218927" y="91595"/>
                      <a:pt x="161378" y="36100"/>
                      <a:pt x="203170" y="5955"/>
                    </a:cubicBezTo>
                    <a:cubicBezTo>
                      <a:pt x="241536" y="-21449"/>
                      <a:pt x="303881" y="53228"/>
                      <a:pt x="322380" y="77892"/>
                    </a:cubicBezTo>
                    <a:cubicBezTo>
                      <a:pt x="351155" y="115574"/>
                      <a:pt x="378559" y="154625"/>
                      <a:pt x="410759" y="189566"/>
                    </a:cubicBezTo>
                    <a:cubicBezTo>
                      <a:pt x="448440" y="230673"/>
                      <a:pt x="490918" y="265614"/>
                      <a:pt x="534080" y="301240"/>
                    </a:cubicBezTo>
                    <a:cubicBezTo>
                      <a:pt x="584779" y="342347"/>
                      <a:pt x="635477" y="373177"/>
                      <a:pt x="697138" y="393730"/>
                    </a:cubicBezTo>
                    <a:cubicBezTo>
                      <a:pt x="725227" y="403322"/>
                      <a:pt x="754002" y="408803"/>
                      <a:pt x="782092" y="416339"/>
                    </a:cubicBezTo>
                    <a:cubicBezTo>
                      <a:pt x="786887" y="417709"/>
                      <a:pt x="811551" y="417024"/>
                      <a:pt x="810182" y="436892"/>
                    </a:cubicBezTo>
                    <a:cubicBezTo>
                      <a:pt x="808126" y="461557"/>
                      <a:pt x="762223" y="474574"/>
                      <a:pt x="586149" y="454706"/>
                    </a:cubicBezTo>
                    <a:close/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388" name="Google Shape;388;p25"/>
            <p:cNvSpPr/>
            <p:nvPr/>
          </p:nvSpPr>
          <p:spPr>
            <a:xfrm rot="5400000">
              <a:off x="1051705" y="3863682"/>
              <a:ext cx="193083" cy="144184"/>
            </a:xfrm>
            <a:custGeom>
              <a:avLst/>
              <a:gdLst/>
              <a:ahLst/>
              <a:cxnLst/>
              <a:rect l="l" t="t" r="r" b="b"/>
              <a:pathLst>
                <a:path w="69392" h="51818" extrusionOk="0">
                  <a:moveTo>
                    <a:pt x="68267" y="48518"/>
                  </a:moveTo>
                  <a:cubicBezTo>
                    <a:pt x="63472" y="55369"/>
                    <a:pt x="44288" y="51258"/>
                    <a:pt x="25790" y="38926"/>
                  </a:cubicBezTo>
                  <a:cubicBezTo>
                    <a:pt x="7292" y="26594"/>
                    <a:pt x="-3670" y="10837"/>
                    <a:pt x="1125" y="3300"/>
                  </a:cubicBezTo>
                  <a:cubicBezTo>
                    <a:pt x="5922" y="-3551"/>
                    <a:pt x="25104" y="560"/>
                    <a:pt x="43603" y="12892"/>
                  </a:cubicBezTo>
                  <a:cubicBezTo>
                    <a:pt x="62101" y="25224"/>
                    <a:pt x="73062" y="41667"/>
                    <a:pt x="68267" y="48518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hree columns">
  <p:cSld name="CUSTOM_6">
    <p:spTree>
      <p:nvGrpSpPr>
        <p:cNvPr id="1" name="Shape 3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0" name="Google Shape;390;p26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391" name="Google Shape;391;p26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392" name="Google Shape;392;p26"/>
          <p:cNvSpPr txBox="1">
            <a:spLocks noGrp="1"/>
          </p:cNvSpPr>
          <p:nvPr>
            <p:ph type="subTitle" idx="1"/>
          </p:nvPr>
        </p:nvSpPr>
        <p:spPr>
          <a:xfrm>
            <a:off x="782338" y="2670225"/>
            <a:ext cx="2390400" cy="88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3" name="Google Shape;393;p26"/>
          <p:cNvSpPr txBox="1">
            <a:spLocks noGrp="1"/>
          </p:cNvSpPr>
          <p:nvPr>
            <p:ph type="subTitle" idx="2"/>
          </p:nvPr>
        </p:nvSpPr>
        <p:spPr>
          <a:xfrm>
            <a:off x="3376184" y="2670225"/>
            <a:ext cx="2390400" cy="88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4" name="Google Shape;394;p26"/>
          <p:cNvSpPr txBox="1">
            <a:spLocks noGrp="1"/>
          </p:cNvSpPr>
          <p:nvPr>
            <p:ph type="subTitle" idx="3"/>
          </p:nvPr>
        </p:nvSpPr>
        <p:spPr>
          <a:xfrm>
            <a:off x="5971263" y="2670225"/>
            <a:ext cx="2390400" cy="88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5" name="Google Shape;395;p26"/>
          <p:cNvSpPr txBox="1">
            <a:spLocks noGrp="1"/>
          </p:cNvSpPr>
          <p:nvPr>
            <p:ph type="subTitle" idx="4"/>
          </p:nvPr>
        </p:nvSpPr>
        <p:spPr>
          <a:xfrm>
            <a:off x="782337" y="2311625"/>
            <a:ext cx="23904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396" name="Google Shape;396;p26"/>
          <p:cNvSpPr txBox="1">
            <a:spLocks noGrp="1"/>
          </p:cNvSpPr>
          <p:nvPr>
            <p:ph type="subTitle" idx="5"/>
          </p:nvPr>
        </p:nvSpPr>
        <p:spPr>
          <a:xfrm>
            <a:off x="3376188" y="2311625"/>
            <a:ext cx="23904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397" name="Google Shape;397;p26"/>
          <p:cNvSpPr txBox="1">
            <a:spLocks noGrp="1"/>
          </p:cNvSpPr>
          <p:nvPr>
            <p:ph type="subTitle" idx="6"/>
          </p:nvPr>
        </p:nvSpPr>
        <p:spPr>
          <a:xfrm>
            <a:off x="5971263" y="2311625"/>
            <a:ext cx="23904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398" name="Google Shape;398;p26"/>
          <p:cNvSpPr/>
          <p:nvPr/>
        </p:nvSpPr>
        <p:spPr>
          <a:xfrm rot="9153823">
            <a:off x="-512730" y="-497977"/>
            <a:ext cx="1767537" cy="1813472"/>
          </a:xfrm>
          <a:custGeom>
            <a:avLst/>
            <a:gdLst/>
            <a:ahLst/>
            <a:cxnLst/>
            <a:rect l="l" t="t" r="r" b="b"/>
            <a:pathLst>
              <a:path w="414460" h="425231" extrusionOk="0">
                <a:moveTo>
                  <a:pt x="274174" y="24684"/>
                </a:moveTo>
                <a:cubicBezTo>
                  <a:pt x="324188" y="-28755"/>
                  <a:pt x="365295" y="12352"/>
                  <a:pt x="365295" y="74012"/>
                </a:cubicBezTo>
                <a:cubicBezTo>
                  <a:pt x="365295" y="135673"/>
                  <a:pt x="339260" y="191167"/>
                  <a:pt x="363924" y="250087"/>
                </a:cubicBezTo>
                <a:cubicBezTo>
                  <a:pt x="380367" y="289139"/>
                  <a:pt x="419419" y="333671"/>
                  <a:pt x="413938" y="378203"/>
                </a:cubicBezTo>
                <a:cubicBezTo>
                  <a:pt x="405717" y="443289"/>
                  <a:pt x="356388" y="428902"/>
                  <a:pt x="315281" y="405608"/>
                </a:cubicBezTo>
                <a:cubicBezTo>
                  <a:pt x="274859" y="382999"/>
                  <a:pt x="253621" y="340522"/>
                  <a:pt x="213885" y="317913"/>
                </a:cubicBezTo>
                <a:cubicBezTo>
                  <a:pt x="172092" y="294619"/>
                  <a:pt x="112487" y="302841"/>
                  <a:pt x="65899" y="300786"/>
                </a:cubicBezTo>
                <a:cubicBezTo>
                  <a:pt x="16571" y="298730"/>
                  <a:pt x="-18369" y="274751"/>
                  <a:pt x="10405" y="218572"/>
                </a:cubicBezTo>
                <a:cubicBezTo>
                  <a:pt x="29589" y="181576"/>
                  <a:pt x="76862" y="171984"/>
                  <a:pt x="115228" y="166503"/>
                </a:cubicBezTo>
                <a:cubicBezTo>
                  <a:pt x="185109" y="156226"/>
                  <a:pt x="237864" y="134988"/>
                  <a:pt x="256361" y="51404"/>
                </a:cubicBezTo>
                <a:cubicBezTo>
                  <a:pt x="261843" y="37016"/>
                  <a:pt x="269379" y="30165"/>
                  <a:pt x="274174" y="2468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399" name="Google Shape;399;p26"/>
          <p:cNvSpPr/>
          <p:nvPr/>
        </p:nvSpPr>
        <p:spPr>
          <a:xfrm rot="6157728">
            <a:off x="8378682" y="1241974"/>
            <a:ext cx="1358630" cy="1122755"/>
          </a:xfrm>
          <a:custGeom>
            <a:avLst/>
            <a:gdLst/>
            <a:ahLst/>
            <a:cxnLst/>
            <a:rect l="l" t="t" r="r" b="b"/>
            <a:pathLst>
              <a:path w="514359" h="425060" extrusionOk="0">
                <a:moveTo>
                  <a:pt x="424532" y="23841"/>
                </a:moveTo>
                <a:cubicBezTo>
                  <a:pt x="441660" y="17675"/>
                  <a:pt x="486877" y="-11100"/>
                  <a:pt x="504005" y="4657"/>
                </a:cubicBezTo>
                <a:cubicBezTo>
                  <a:pt x="521818" y="20415"/>
                  <a:pt x="511541" y="86871"/>
                  <a:pt x="510171" y="106054"/>
                </a:cubicBezTo>
                <a:cubicBezTo>
                  <a:pt x="500579" y="206766"/>
                  <a:pt x="448511" y="292406"/>
                  <a:pt x="371778" y="356807"/>
                </a:cubicBezTo>
                <a:cubicBezTo>
                  <a:pt x="303266" y="413671"/>
                  <a:pt x="242976" y="447242"/>
                  <a:pt x="152541" y="408190"/>
                </a:cubicBezTo>
                <a:cubicBezTo>
                  <a:pt x="77863" y="375990"/>
                  <a:pt x="25110" y="310219"/>
                  <a:pt x="5926" y="232116"/>
                </a:cubicBezTo>
                <a:cubicBezTo>
                  <a:pt x="-3665" y="194434"/>
                  <a:pt x="-5720" y="150587"/>
                  <a:pt x="31961" y="128663"/>
                </a:cubicBezTo>
                <a:cubicBezTo>
                  <a:pt x="60735" y="112220"/>
                  <a:pt x="75808" y="130719"/>
                  <a:pt x="92936" y="152642"/>
                </a:cubicBezTo>
                <a:cubicBezTo>
                  <a:pt x="133358" y="204711"/>
                  <a:pt x="158707" y="254724"/>
                  <a:pt x="231329" y="265001"/>
                </a:cubicBezTo>
                <a:cubicBezTo>
                  <a:pt x="290249" y="273223"/>
                  <a:pt x="355335" y="221839"/>
                  <a:pt x="384110" y="174566"/>
                </a:cubicBezTo>
                <a:cubicBezTo>
                  <a:pt x="408089" y="135514"/>
                  <a:pt x="424532" y="23841"/>
                  <a:pt x="424532" y="23841"/>
                </a:cubicBezTo>
                <a:close/>
              </a:path>
            </a:pathLst>
          </a:custGeom>
          <a:solidFill>
            <a:schemeClr val="lt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four columns">
  <p:cSld name="CUSTOM_5">
    <p:spTree>
      <p:nvGrpSpPr>
        <p:cNvPr id="1" name="Shape 4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1" name="Google Shape;401;p27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402" name="Google Shape;402;p27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403" name="Google Shape;403;p27"/>
          <p:cNvSpPr txBox="1">
            <a:spLocks noGrp="1"/>
          </p:cNvSpPr>
          <p:nvPr>
            <p:ph type="subTitle" idx="1"/>
          </p:nvPr>
        </p:nvSpPr>
        <p:spPr>
          <a:xfrm>
            <a:off x="2237388" y="1933275"/>
            <a:ext cx="2278800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04" name="Google Shape;404;p27"/>
          <p:cNvSpPr txBox="1">
            <a:spLocks noGrp="1"/>
          </p:cNvSpPr>
          <p:nvPr>
            <p:ph type="subTitle" idx="2"/>
          </p:nvPr>
        </p:nvSpPr>
        <p:spPr>
          <a:xfrm>
            <a:off x="5129033" y="1933275"/>
            <a:ext cx="2278800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05" name="Google Shape;405;p27"/>
          <p:cNvSpPr txBox="1">
            <a:spLocks noGrp="1"/>
          </p:cNvSpPr>
          <p:nvPr>
            <p:ph type="subTitle" idx="3"/>
          </p:nvPr>
        </p:nvSpPr>
        <p:spPr>
          <a:xfrm>
            <a:off x="2237388" y="3576150"/>
            <a:ext cx="2278800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06" name="Google Shape;406;p27"/>
          <p:cNvSpPr txBox="1">
            <a:spLocks noGrp="1"/>
          </p:cNvSpPr>
          <p:nvPr>
            <p:ph type="subTitle" idx="4"/>
          </p:nvPr>
        </p:nvSpPr>
        <p:spPr>
          <a:xfrm>
            <a:off x="5129033" y="3576150"/>
            <a:ext cx="2278800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07" name="Google Shape;407;p27"/>
          <p:cNvSpPr txBox="1">
            <a:spLocks noGrp="1"/>
          </p:cNvSpPr>
          <p:nvPr>
            <p:ph type="subTitle" idx="5"/>
          </p:nvPr>
        </p:nvSpPr>
        <p:spPr>
          <a:xfrm>
            <a:off x="2237376" y="1576625"/>
            <a:ext cx="22788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408" name="Google Shape;408;p27"/>
          <p:cNvSpPr txBox="1">
            <a:spLocks noGrp="1"/>
          </p:cNvSpPr>
          <p:nvPr>
            <p:ph type="subTitle" idx="6"/>
          </p:nvPr>
        </p:nvSpPr>
        <p:spPr>
          <a:xfrm>
            <a:off x="2237376" y="3219625"/>
            <a:ext cx="22788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409" name="Google Shape;409;p27"/>
          <p:cNvSpPr txBox="1">
            <a:spLocks noGrp="1"/>
          </p:cNvSpPr>
          <p:nvPr>
            <p:ph type="subTitle" idx="7"/>
          </p:nvPr>
        </p:nvSpPr>
        <p:spPr>
          <a:xfrm>
            <a:off x="5129016" y="1576625"/>
            <a:ext cx="22788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410" name="Google Shape;410;p27"/>
          <p:cNvSpPr txBox="1">
            <a:spLocks noGrp="1"/>
          </p:cNvSpPr>
          <p:nvPr>
            <p:ph type="subTitle" idx="8"/>
          </p:nvPr>
        </p:nvSpPr>
        <p:spPr>
          <a:xfrm>
            <a:off x="5129016" y="3219625"/>
            <a:ext cx="22788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Font typeface="Chonburi"/>
              <a:buNone/>
              <a:defRPr sz="2400" b="1"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411" name="Google Shape;411;p27"/>
          <p:cNvSpPr/>
          <p:nvPr/>
        </p:nvSpPr>
        <p:spPr>
          <a:xfrm rot="8733478">
            <a:off x="7794998" y="3077643"/>
            <a:ext cx="3022285" cy="1928245"/>
          </a:xfrm>
          <a:custGeom>
            <a:avLst/>
            <a:gdLst/>
            <a:ahLst/>
            <a:cxnLst/>
            <a:rect l="l" t="t" r="r" b="b"/>
            <a:pathLst>
              <a:path w="681004" h="373650" extrusionOk="0">
                <a:moveTo>
                  <a:pt x="387775" y="364481"/>
                </a:moveTo>
                <a:cubicBezTo>
                  <a:pt x="528224" y="330911"/>
                  <a:pt x="578922" y="264454"/>
                  <a:pt x="621399" y="169223"/>
                </a:cubicBezTo>
                <a:cubicBezTo>
                  <a:pt x="653600" y="96601"/>
                  <a:pt x="667987" y="45903"/>
                  <a:pt x="681004" y="0"/>
                </a:cubicBezTo>
                <a:lnTo>
                  <a:pt x="0" y="0"/>
                </a:lnTo>
                <a:cubicBezTo>
                  <a:pt x="22609" y="51384"/>
                  <a:pt x="28775" y="113044"/>
                  <a:pt x="41107" y="151410"/>
                </a:cubicBezTo>
                <a:cubicBezTo>
                  <a:pt x="80159" y="266510"/>
                  <a:pt x="190462" y="411754"/>
                  <a:pt x="387775" y="36448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412" name="Google Shape;412;p27"/>
          <p:cNvSpPr/>
          <p:nvPr/>
        </p:nvSpPr>
        <p:spPr>
          <a:xfrm rot="4283702">
            <a:off x="-170140" y="3799471"/>
            <a:ext cx="1766747" cy="1812662"/>
          </a:xfrm>
          <a:custGeom>
            <a:avLst/>
            <a:gdLst/>
            <a:ahLst/>
            <a:cxnLst/>
            <a:rect l="l" t="t" r="r" b="b"/>
            <a:pathLst>
              <a:path w="414460" h="425231" extrusionOk="0">
                <a:moveTo>
                  <a:pt x="274174" y="24684"/>
                </a:moveTo>
                <a:cubicBezTo>
                  <a:pt x="324188" y="-28755"/>
                  <a:pt x="365295" y="12352"/>
                  <a:pt x="365295" y="74012"/>
                </a:cubicBezTo>
                <a:cubicBezTo>
                  <a:pt x="365295" y="135673"/>
                  <a:pt x="339260" y="191167"/>
                  <a:pt x="363924" y="250087"/>
                </a:cubicBezTo>
                <a:cubicBezTo>
                  <a:pt x="380367" y="289139"/>
                  <a:pt x="419419" y="333671"/>
                  <a:pt x="413938" y="378203"/>
                </a:cubicBezTo>
                <a:cubicBezTo>
                  <a:pt x="405717" y="443289"/>
                  <a:pt x="356388" y="428902"/>
                  <a:pt x="315281" y="405608"/>
                </a:cubicBezTo>
                <a:cubicBezTo>
                  <a:pt x="274859" y="382999"/>
                  <a:pt x="253621" y="340522"/>
                  <a:pt x="213885" y="317913"/>
                </a:cubicBezTo>
                <a:cubicBezTo>
                  <a:pt x="172092" y="294619"/>
                  <a:pt x="112487" y="302841"/>
                  <a:pt x="65899" y="300786"/>
                </a:cubicBezTo>
                <a:cubicBezTo>
                  <a:pt x="16571" y="298730"/>
                  <a:pt x="-18369" y="274751"/>
                  <a:pt x="10405" y="218572"/>
                </a:cubicBezTo>
                <a:cubicBezTo>
                  <a:pt x="29589" y="181576"/>
                  <a:pt x="76862" y="171984"/>
                  <a:pt x="115228" y="166503"/>
                </a:cubicBezTo>
                <a:cubicBezTo>
                  <a:pt x="185109" y="156226"/>
                  <a:pt x="237864" y="134988"/>
                  <a:pt x="256361" y="51404"/>
                </a:cubicBezTo>
                <a:cubicBezTo>
                  <a:pt x="261843" y="37016"/>
                  <a:pt x="269379" y="30165"/>
                  <a:pt x="274174" y="2468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413" name="Google Shape;413;p27"/>
          <p:cNvGrpSpPr/>
          <p:nvPr/>
        </p:nvGrpSpPr>
        <p:grpSpPr>
          <a:xfrm rot="-8620972">
            <a:off x="3242789" y="4625857"/>
            <a:ext cx="7281364" cy="4686263"/>
            <a:chOff x="797761" y="12461"/>
            <a:chExt cx="10611265" cy="6829376"/>
          </a:xfrm>
        </p:grpSpPr>
        <p:sp>
          <p:nvSpPr>
            <p:cNvPr id="414" name="Google Shape;414;p27"/>
            <p:cNvSpPr/>
            <p:nvPr/>
          </p:nvSpPr>
          <p:spPr>
            <a:xfrm>
              <a:off x="1472522" y="12461"/>
              <a:ext cx="9401161" cy="5940448"/>
            </a:xfrm>
            <a:custGeom>
              <a:avLst/>
              <a:gdLst/>
              <a:ahLst/>
              <a:cxnLst/>
              <a:rect l="l" t="t" r="r" b="b"/>
              <a:pathLst>
                <a:path w="9401161" h="5940448" extrusionOk="0">
                  <a:moveTo>
                    <a:pt x="27362" y="2986659"/>
                  </a:moveTo>
                  <a:cubicBezTo>
                    <a:pt x="-126860" y="3963590"/>
                    <a:pt x="383141" y="5010857"/>
                    <a:pt x="1247250" y="5491920"/>
                  </a:cubicBezTo>
                  <a:cubicBezTo>
                    <a:pt x="1789868" y="5793923"/>
                    <a:pt x="2425069" y="5877222"/>
                    <a:pt x="3044715" y="5918287"/>
                  </a:cubicBezTo>
                  <a:cubicBezTo>
                    <a:pt x="4155543" y="5991801"/>
                    <a:pt x="5367737" y="5913771"/>
                    <a:pt x="6220220" y="5197695"/>
                  </a:cubicBezTo>
                  <a:cubicBezTo>
                    <a:pt x="6818539" y="4695138"/>
                    <a:pt x="7134425" y="3856789"/>
                    <a:pt x="7093109" y="3076482"/>
                  </a:cubicBezTo>
                  <a:cubicBezTo>
                    <a:pt x="7073539" y="2707070"/>
                    <a:pt x="7150985" y="2196735"/>
                    <a:pt x="7277188" y="1848984"/>
                  </a:cubicBezTo>
                  <a:cubicBezTo>
                    <a:pt x="7595500" y="972163"/>
                    <a:pt x="8585226" y="114161"/>
                    <a:pt x="9401161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15" name="Google Shape;415;p27"/>
            <p:cNvSpPr/>
            <p:nvPr/>
          </p:nvSpPr>
          <p:spPr>
            <a:xfrm>
              <a:off x="1249390" y="374597"/>
              <a:ext cx="9802852" cy="5873182"/>
            </a:xfrm>
            <a:custGeom>
              <a:avLst/>
              <a:gdLst/>
              <a:ahLst/>
              <a:cxnLst/>
              <a:rect l="l" t="t" r="r" b="b"/>
              <a:pathLst>
                <a:path w="9802852" h="5873182" extrusionOk="0">
                  <a:moveTo>
                    <a:pt x="20166" y="2792042"/>
                  </a:moveTo>
                  <a:cubicBezTo>
                    <a:pt x="-122681" y="3780096"/>
                    <a:pt x="510095" y="4901714"/>
                    <a:pt x="1388588" y="5380018"/>
                  </a:cubicBezTo>
                  <a:cubicBezTo>
                    <a:pt x="1948100" y="5684529"/>
                    <a:pt x="2716196" y="5791079"/>
                    <a:pt x="3345125" y="5841260"/>
                  </a:cubicBezTo>
                  <a:cubicBezTo>
                    <a:pt x="4472598" y="5931166"/>
                    <a:pt x="5700849" y="5868859"/>
                    <a:pt x="6555339" y="5154875"/>
                  </a:cubicBezTo>
                  <a:cubicBezTo>
                    <a:pt x="7155163" y="4653739"/>
                    <a:pt x="7634721" y="3750155"/>
                    <a:pt x="7569068" y="2930541"/>
                  </a:cubicBezTo>
                  <a:cubicBezTo>
                    <a:pt x="7539713" y="2556278"/>
                    <a:pt x="7654793" y="1893393"/>
                    <a:pt x="7802491" y="1545726"/>
                  </a:cubicBezTo>
                  <a:cubicBezTo>
                    <a:pt x="8166383" y="684880"/>
                    <a:pt x="9113122" y="85641"/>
                    <a:pt x="9802852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16" name="Google Shape;416;p27"/>
            <p:cNvSpPr/>
            <p:nvPr/>
          </p:nvSpPr>
          <p:spPr>
            <a:xfrm>
              <a:off x="1024208" y="737067"/>
              <a:ext cx="10206425" cy="5807165"/>
            </a:xfrm>
            <a:custGeom>
              <a:avLst/>
              <a:gdLst/>
              <a:ahLst/>
              <a:cxnLst/>
              <a:rect l="l" t="t" r="r" b="b"/>
              <a:pathLst>
                <a:path w="10206425" h="5807165" extrusionOk="0">
                  <a:moveTo>
                    <a:pt x="14935" y="2597091"/>
                  </a:moveTo>
                  <a:cubicBezTo>
                    <a:pt x="-116537" y="3596352"/>
                    <a:pt x="639014" y="4792153"/>
                    <a:pt x="1531808" y="5267864"/>
                  </a:cubicBezTo>
                  <a:cubicBezTo>
                    <a:pt x="2108215" y="5574802"/>
                    <a:pt x="3009122" y="5704685"/>
                    <a:pt x="3647418" y="5764066"/>
                  </a:cubicBezTo>
                  <a:cubicBezTo>
                    <a:pt x="4791617" y="5870448"/>
                    <a:pt x="6035842" y="5823780"/>
                    <a:pt x="6892423" y="5111886"/>
                  </a:cubicBezTo>
                  <a:cubicBezTo>
                    <a:pt x="7493669" y="4612256"/>
                    <a:pt x="8137066" y="3643438"/>
                    <a:pt x="8047076" y="2784515"/>
                  </a:cubicBezTo>
                  <a:cubicBezTo>
                    <a:pt x="8008019" y="2405485"/>
                    <a:pt x="8160567" y="1589885"/>
                    <a:pt x="8329760" y="1242469"/>
                  </a:cubicBezTo>
                  <a:cubicBezTo>
                    <a:pt x="8739232" y="397429"/>
                    <a:pt x="9643066" y="57038"/>
                    <a:pt x="1020642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17" name="Google Shape;417;p27"/>
            <p:cNvSpPr/>
            <p:nvPr/>
          </p:nvSpPr>
          <p:spPr>
            <a:xfrm>
              <a:off x="797761" y="1099287"/>
              <a:ext cx="10611265" cy="5742550"/>
            </a:xfrm>
            <a:custGeom>
              <a:avLst/>
              <a:gdLst/>
              <a:ahLst/>
              <a:cxnLst/>
              <a:rect l="l" t="t" r="r" b="b"/>
              <a:pathLst>
                <a:path w="10611265" h="5742550" extrusionOk="0">
                  <a:moveTo>
                    <a:pt x="11055" y="2402391"/>
                  </a:moveTo>
                  <a:cubicBezTo>
                    <a:pt x="-109044" y="3412775"/>
                    <a:pt x="769366" y="4682843"/>
                    <a:pt x="1676378" y="5155962"/>
                  </a:cubicBezTo>
                  <a:cubicBezTo>
                    <a:pt x="2269679" y="5465408"/>
                    <a:pt x="3303480" y="5618626"/>
                    <a:pt x="3950976" y="5687038"/>
                  </a:cubicBezTo>
                  <a:cubicBezTo>
                    <a:pt x="5111818" y="5809813"/>
                    <a:pt x="6372018" y="5778952"/>
                    <a:pt x="7230773" y="5069066"/>
                  </a:cubicBezTo>
                  <a:cubicBezTo>
                    <a:pt x="7833524" y="4570857"/>
                    <a:pt x="8640594" y="3536888"/>
                    <a:pt x="8526265" y="2638657"/>
                  </a:cubicBezTo>
                  <a:cubicBezTo>
                    <a:pt x="8477423" y="2254777"/>
                    <a:pt x="8667524" y="1286628"/>
                    <a:pt x="8858210" y="939295"/>
                  </a:cubicBezTo>
                  <a:cubicBezTo>
                    <a:pt x="9313263" y="110146"/>
                    <a:pt x="10174193" y="28519"/>
                    <a:pt x="1061126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418" name="Google Shape;418;p27"/>
          <p:cNvSpPr/>
          <p:nvPr/>
        </p:nvSpPr>
        <p:spPr>
          <a:xfrm rot="1169361">
            <a:off x="7459779" y="4418000"/>
            <a:ext cx="210114" cy="518457"/>
          </a:xfrm>
          <a:custGeom>
            <a:avLst/>
            <a:gdLst/>
            <a:ahLst/>
            <a:cxnLst/>
            <a:rect l="l" t="t" r="r" b="b"/>
            <a:pathLst>
              <a:path w="326049" h="804529" extrusionOk="0">
                <a:moveTo>
                  <a:pt x="324780" y="36754"/>
                </a:moveTo>
                <a:cubicBezTo>
                  <a:pt x="318112" y="-15634"/>
                  <a:pt x="250485" y="-9919"/>
                  <a:pt x="246675" y="40564"/>
                </a:cubicBezTo>
                <a:cubicBezTo>
                  <a:pt x="239055" y="129146"/>
                  <a:pt x="246675" y="221539"/>
                  <a:pt x="246675" y="311074"/>
                </a:cubicBezTo>
                <a:cubicBezTo>
                  <a:pt x="246675" y="394894"/>
                  <a:pt x="246675" y="477761"/>
                  <a:pt x="246675" y="561581"/>
                </a:cubicBezTo>
                <a:cubicBezTo>
                  <a:pt x="185715" y="538721"/>
                  <a:pt x="112372" y="550151"/>
                  <a:pt x="59985" y="588251"/>
                </a:cubicBezTo>
                <a:cubicBezTo>
                  <a:pt x="12360" y="623494"/>
                  <a:pt x="-20025" y="687311"/>
                  <a:pt x="14265" y="742556"/>
                </a:cubicBezTo>
                <a:cubicBezTo>
                  <a:pt x="86655" y="858761"/>
                  <a:pt x="307635" y="798754"/>
                  <a:pt x="323827" y="668261"/>
                </a:cubicBezTo>
                <a:cubicBezTo>
                  <a:pt x="324780" y="666356"/>
                  <a:pt x="324780" y="664451"/>
                  <a:pt x="324780" y="663499"/>
                </a:cubicBezTo>
                <a:cubicBezTo>
                  <a:pt x="324780" y="476809"/>
                  <a:pt x="324780" y="289166"/>
                  <a:pt x="324780" y="102476"/>
                </a:cubicBezTo>
                <a:cubicBezTo>
                  <a:pt x="324780" y="80569"/>
                  <a:pt x="327637" y="57709"/>
                  <a:pt x="324780" y="36754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eight columns">
  <p:cSld name="CUSTOM_7_1">
    <p:spTree>
      <p:nvGrpSpPr>
        <p:cNvPr id="1" name="Shape 4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9" name="Google Shape;459;p29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460" name="Google Shape;460;p29"/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>
            <a:endParaRPr/>
          </a:p>
        </p:txBody>
      </p:sp>
      <p:sp>
        <p:nvSpPr>
          <p:cNvPr id="461" name="Google Shape;461;p29"/>
          <p:cNvSpPr txBox="1">
            <a:spLocks noGrp="1"/>
          </p:cNvSpPr>
          <p:nvPr>
            <p:ph type="subTitle" idx="1"/>
          </p:nvPr>
        </p:nvSpPr>
        <p:spPr>
          <a:xfrm>
            <a:off x="1939938" y="1327400"/>
            <a:ext cx="25314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62" name="Google Shape;462;p29"/>
          <p:cNvSpPr txBox="1">
            <a:spLocks noGrp="1"/>
          </p:cNvSpPr>
          <p:nvPr>
            <p:ph type="title" idx="2" hasCustomPrompt="1"/>
          </p:nvPr>
        </p:nvSpPr>
        <p:spPr>
          <a:xfrm>
            <a:off x="976938" y="1327400"/>
            <a:ext cx="10392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30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463" name="Google Shape;463;p29"/>
          <p:cNvSpPr txBox="1">
            <a:spLocks noGrp="1"/>
          </p:cNvSpPr>
          <p:nvPr>
            <p:ph type="subTitle" idx="3"/>
          </p:nvPr>
        </p:nvSpPr>
        <p:spPr>
          <a:xfrm>
            <a:off x="1939938" y="2178638"/>
            <a:ext cx="25314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64" name="Google Shape;464;p29"/>
          <p:cNvSpPr txBox="1">
            <a:spLocks noGrp="1"/>
          </p:cNvSpPr>
          <p:nvPr>
            <p:ph type="title" idx="4" hasCustomPrompt="1"/>
          </p:nvPr>
        </p:nvSpPr>
        <p:spPr>
          <a:xfrm>
            <a:off x="976938" y="2178638"/>
            <a:ext cx="10392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30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465" name="Google Shape;465;p29"/>
          <p:cNvSpPr txBox="1">
            <a:spLocks noGrp="1"/>
          </p:cNvSpPr>
          <p:nvPr>
            <p:ph type="subTitle" idx="5"/>
          </p:nvPr>
        </p:nvSpPr>
        <p:spPr>
          <a:xfrm>
            <a:off x="1939938" y="3017275"/>
            <a:ext cx="25314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66" name="Google Shape;466;p29"/>
          <p:cNvSpPr txBox="1">
            <a:spLocks noGrp="1"/>
          </p:cNvSpPr>
          <p:nvPr>
            <p:ph type="title" idx="6" hasCustomPrompt="1"/>
          </p:nvPr>
        </p:nvSpPr>
        <p:spPr>
          <a:xfrm>
            <a:off x="976938" y="3017275"/>
            <a:ext cx="10392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30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467" name="Google Shape;467;p29"/>
          <p:cNvSpPr txBox="1">
            <a:spLocks noGrp="1"/>
          </p:cNvSpPr>
          <p:nvPr>
            <p:ph type="subTitle" idx="7"/>
          </p:nvPr>
        </p:nvSpPr>
        <p:spPr>
          <a:xfrm>
            <a:off x="1939938" y="3855950"/>
            <a:ext cx="25314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68" name="Google Shape;468;p29"/>
          <p:cNvSpPr txBox="1">
            <a:spLocks noGrp="1"/>
          </p:cNvSpPr>
          <p:nvPr>
            <p:ph type="title" idx="8" hasCustomPrompt="1"/>
          </p:nvPr>
        </p:nvSpPr>
        <p:spPr>
          <a:xfrm>
            <a:off x="976938" y="3855950"/>
            <a:ext cx="10392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30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469" name="Google Shape;469;p29"/>
          <p:cNvSpPr txBox="1">
            <a:spLocks noGrp="1"/>
          </p:cNvSpPr>
          <p:nvPr>
            <p:ph type="subTitle" idx="9"/>
          </p:nvPr>
        </p:nvSpPr>
        <p:spPr>
          <a:xfrm>
            <a:off x="5635638" y="1327400"/>
            <a:ext cx="25314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0" name="Google Shape;470;p29"/>
          <p:cNvSpPr txBox="1">
            <a:spLocks noGrp="1"/>
          </p:cNvSpPr>
          <p:nvPr>
            <p:ph type="title" idx="13" hasCustomPrompt="1"/>
          </p:nvPr>
        </p:nvSpPr>
        <p:spPr>
          <a:xfrm>
            <a:off x="4672638" y="1327400"/>
            <a:ext cx="10392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30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471" name="Google Shape;471;p29"/>
          <p:cNvSpPr txBox="1">
            <a:spLocks noGrp="1"/>
          </p:cNvSpPr>
          <p:nvPr>
            <p:ph type="subTitle" idx="14"/>
          </p:nvPr>
        </p:nvSpPr>
        <p:spPr>
          <a:xfrm>
            <a:off x="5635638" y="2178638"/>
            <a:ext cx="25314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2" name="Google Shape;472;p29"/>
          <p:cNvSpPr txBox="1">
            <a:spLocks noGrp="1"/>
          </p:cNvSpPr>
          <p:nvPr>
            <p:ph type="title" idx="15" hasCustomPrompt="1"/>
          </p:nvPr>
        </p:nvSpPr>
        <p:spPr>
          <a:xfrm>
            <a:off x="4672638" y="2178638"/>
            <a:ext cx="10392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30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473" name="Google Shape;473;p29"/>
          <p:cNvSpPr txBox="1">
            <a:spLocks noGrp="1"/>
          </p:cNvSpPr>
          <p:nvPr>
            <p:ph type="subTitle" idx="16"/>
          </p:nvPr>
        </p:nvSpPr>
        <p:spPr>
          <a:xfrm>
            <a:off x="5635638" y="3017275"/>
            <a:ext cx="25314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4" name="Google Shape;474;p29"/>
          <p:cNvSpPr txBox="1">
            <a:spLocks noGrp="1"/>
          </p:cNvSpPr>
          <p:nvPr>
            <p:ph type="title" idx="17" hasCustomPrompt="1"/>
          </p:nvPr>
        </p:nvSpPr>
        <p:spPr>
          <a:xfrm>
            <a:off x="4672638" y="3017275"/>
            <a:ext cx="10392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30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sp>
        <p:nvSpPr>
          <p:cNvPr id="475" name="Google Shape;475;p29"/>
          <p:cNvSpPr txBox="1">
            <a:spLocks noGrp="1"/>
          </p:cNvSpPr>
          <p:nvPr>
            <p:ph type="subTitle" idx="18"/>
          </p:nvPr>
        </p:nvSpPr>
        <p:spPr>
          <a:xfrm>
            <a:off x="5635638" y="3855950"/>
            <a:ext cx="25314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6" name="Google Shape;476;p29"/>
          <p:cNvSpPr txBox="1">
            <a:spLocks noGrp="1"/>
          </p:cNvSpPr>
          <p:nvPr>
            <p:ph type="title" idx="19" hasCustomPrompt="1"/>
          </p:nvPr>
        </p:nvSpPr>
        <p:spPr>
          <a:xfrm>
            <a:off x="4672638" y="3855950"/>
            <a:ext cx="1039200" cy="618600"/>
          </a:xfrm>
          <a:prstGeom prst="rect">
            <a:avLst/>
          </a:prstGeom>
          <a:noFill/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3000">
                <a:solidFill>
                  <a:schemeClr val="dk2"/>
                </a:solidFill>
              </a:defRPr>
            </a:lvl1pPr>
            <a:lvl2pPr lvl="1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2pPr>
            <a:lvl3pPr lvl="2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3pPr>
            <a:lvl4pPr lvl="3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4pPr>
            <a:lvl5pPr lvl="4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5pPr>
            <a:lvl6pPr lvl="5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6pPr>
            <a:lvl7pPr lvl="6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7pPr>
            <a:lvl8pPr lvl="7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8pPr>
            <a:lvl9pPr lvl="8" algn="ctr" rtl="0"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000"/>
              <a:buNone/>
              <a:defRPr sz="4000">
                <a:solidFill>
                  <a:schemeClr val="dk2"/>
                </a:solidFill>
              </a:defRPr>
            </a:lvl9pPr>
          </a:lstStyle>
          <a:p>
            <a:r>
              <a:t>xx%</a:t>
            </a:r>
          </a:p>
        </p:txBody>
      </p:sp>
      <p:grpSp>
        <p:nvGrpSpPr>
          <p:cNvPr id="477" name="Google Shape;477;p29"/>
          <p:cNvGrpSpPr/>
          <p:nvPr/>
        </p:nvGrpSpPr>
        <p:grpSpPr>
          <a:xfrm>
            <a:off x="7490774" y="200295"/>
            <a:ext cx="3830419" cy="4274253"/>
            <a:chOff x="7490774" y="200295"/>
            <a:chExt cx="3830419" cy="4274253"/>
          </a:xfrm>
        </p:grpSpPr>
        <p:sp>
          <p:nvSpPr>
            <p:cNvPr id="478" name="Google Shape;478;p29"/>
            <p:cNvSpPr/>
            <p:nvPr/>
          </p:nvSpPr>
          <p:spPr>
            <a:xfrm rot="-7907431">
              <a:off x="8086935" y="540669"/>
              <a:ext cx="1475311" cy="1913679"/>
            </a:xfrm>
            <a:custGeom>
              <a:avLst/>
              <a:gdLst/>
              <a:ahLst/>
              <a:cxnLst/>
              <a:rect l="l" t="t" r="r" b="b"/>
              <a:pathLst>
                <a:path w="778741" h="1010133" extrusionOk="0">
                  <a:moveTo>
                    <a:pt x="0" y="68587"/>
                  </a:moveTo>
                  <a:cubicBezTo>
                    <a:pt x="51530" y="18962"/>
                    <a:pt x="122301" y="-26092"/>
                    <a:pt x="193262" y="17819"/>
                  </a:cubicBezTo>
                  <a:cubicBezTo>
                    <a:pt x="311468" y="91066"/>
                    <a:pt x="255461" y="293948"/>
                    <a:pt x="235363" y="402343"/>
                  </a:cubicBezTo>
                  <a:cubicBezTo>
                    <a:pt x="220885" y="480448"/>
                    <a:pt x="185166" y="701618"/>
                    <a:pt x="319088" y="707334"/>
                  </a:cubicBezTo>
                  <a:cubicBezTo>
                    <a:pt x="373666" y="709619"/>
                    <a:pt x="470630" y="647802"/>
                    <a:pt x="437007" y="581984"/>
                  </a:cubicBezTo>
                  <a:cubicBezTo>
                    <a:pt x="407861" y="524930"/>
                    <a:pt x="346139" y="633324"/>
                    <a:pt x="336233" y="659232"/>
                  </a:cubicBezTo>
                  <a:cubicBezTo>
                    <a:pt x="309372" y="729432"/>
                    <a:pt x="351473" y="791915"/>
                    <a:pt x="432626" y="777438"/>
                  </a:cubicBezTo>
                  <a:cubicBezTo>
                    <a:pt x="465868" y="771532"/>
                    <a:pt x="501301" y="741528"/>
                    <a:pt x="520541" y="714953"/>
                  </a:cubicBezTo>
                  <a:cubicBezTo>
                    <a:pt x="530543" y="701142"/>
                    <a:pt x="570452" y="640659"/>
                    <a:pt x="559403" y="622370"/>
                  </a:cubicBezTo>
                  <a:cubicBezTo>
                    <a:pt x="549593" y="606178"/>
                    <a:pt x="535686" y="616465"/>
                    <a:pt x="525113" y="626466"/>
                  </a:cubicBezTo>
                  <a:cubicBezTo>
                    <a:pt x="497681" y="652660"/>
                    <a:pt x="501491" y="706095"/>
                    <a:pt x="504539" y="739528"/>
                  </a:cubicBezTo>
                  <a:cubicBezTo>
                    <a:pt x="513874" y="843636"/>
                    <a:pt x="617220" y="821729"/>
                    <a:pt x="693420" y="827539"/>
                  </a:cubicBezTo>
                  <a:cubicBezTo>
                    <a:pt x="727424" y="830111"/>
                    <a:pt x="772097" y="837921"/>
                    <a:pt x="778097" y="878498"/>
                  </a:cubicBezTo>
                  <a:cubicBezTo>
                    <a:pt x="786765" y="937362"/>
                    <a:pt x="705803" y="982415"/>
                    <a:pt x="667607" y="1010133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479" name="Google Shape;479;p29"/>
            <p:cNvGrpSpPr/>
            <p:nvPr/>
          </p:nvGrpSpPr>
          <p:grpSpPr>
            <a:xfrm>
              <a:off x="8423992" y="3059235"/>
              <a:ext cx="1444358" cy="1415313"/>
              <a:chOff x="8240142" y="3053085"/>
              <a:chExt cx="1444358" cy="1415313"/>
            </a:xfrm>
          </p:grpSpPr>
          <p:sp>
            <p:nvSpPr>
              <p:cNvPr id="480" name="Google Shape;480;p29"/>
              <p:cNvSpPr/>
              <p:nvPr/>
            </p:nvSpPr>
            <p:spPr>
              <a:xfrm rot="5400000">
                <a:off x="8104606" y="3631898"/>
                <a:ext cx="616958" cy="345885"/>
              </a:xfrm>
              <a:custGeom>
                <a:avLst/>
                <a:gdLst/>
                <a:ahLst/>
                <a:cxnLst/>
                <a:rect l="l" t="t" r="r" b="b"/>
                <a:pathLst>
                  <a:path w="233475" h="130893" extrusionOk="0">
                    <a:moveTo>
                      <a:pt x="233475" y="0"/>
                    </a:moveTo>
                    <a:cubicBezTo>
                      <a:pt x="173185" y="43847"/>
                      <a:pt x="93027" y="81529"/>
                      <a:pt x="47809" y="88380"/>
                    </a:cubicBezTo>
                    <a:cubicBezTo>
                      <a:pt x="2592" y="95231"/>
                      <a:pt x="-26183" y="132227"/>
                      <a:pt x="34792" y="130857"/>
                    </a:cubicBezTo>
                    <a:cubicBezTo>
                      <a:pt x="95767" y="129487"/>
                      <a:pt x="123172" y="119210"/>
                      <a:pt x="163594" y="93861"/>
                    </a:cubicBezTo>
                    <a:cubicBezTo>
                      <a:pt x="203331" y="68512"/>
                      <a:pt x="233475" y="0"/>
                      <a:pt x="23347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81" name="Google Shape;481;p29"/>
              <p:cNvSpPr/>
              <p:nvPr/>
            </p:nvSpPr>
            <p:spPr>
              <a:xfrm rot="5400000">
                <a:off x="8334676" y="3171071"/>
                <a:ext cx="1359194" cy="1123221"/>
              </a:xfrm>
              <a:custGeom>
                <a:avLst/>
                <a:gdLst/>
                <a:ahLst/>
                <a:cxnLst/>
                <a:rect l="l" t="t" r="r" b="b"/>
                <a:pathLst>
                  <a:path w="514359" h="425060" extrusionOk="0">
                    <a:moveTo>
                      <a:pt x="424532" y="23841"/>
                    </a:moveTo>
                    <a:cubicBezTo>
                      <a:pt x="441660" y="17675"/>
                      <a:pt x="486877" y="-11100"/>
                      <a:pt x="504005" y="4657"/>
                    </a:cubicBezTo>
                    <a:cubicBezTo>
                      <a:pt x="521818" y="20415"/>
                      <a:pt x="511541" y="86871"/>
                      <a:pt x="510171" y="106054"/>
                    </a:cubicBezTo>
                    <a:cubicBezTo>
                      <a:pt x="500579" y="206766"/>
                      <a:pt x="448511" y="292406"/>
                      <a:pt x="371778" y="356807"/>
                    </a:cubicBezTo>
                    <a:cubicBezTo>
                      <a:pt x="303266" y="413671"/>
                      <a:pt x="242976" y="447242"/>
                      <a:pt x="152541" y="408190"/>
                    </a:cubicBezTo>
                    <a:cubicBezTo>
                      <a:pt x="77863" y="375990"/>
                      <a:pt x="25110" y="310219"/>
                      <a:pt x="5926" y="232116"/>
                    </a:cubicBezTo>
                    <a:cubicBezTo>
                      <a:pt x="-3665" y="194434"/>
                      <a:pt x="-5720" y="150587"/>
                      <a:pt x="31961" y="128663"/>
                    </a:cubicBezTo>
                    <a:cubicBezTo>
                      <a:pt x="60735" y="112220"/>
                      <a:pt x="75808" y="130719"/>
                      <a:pt x="92936" y="152642"/>
                    </a:cubicBezTo>
                    <a:cubicBezTo>
                      <a:pt x="133358" y="204711"/>
                      <a:pt x="158707" y="254724"/>
                      <a:pt x="231329" y="265001"/>
                    </a:cubicBezTo>
                    <a:cubicBezTo>
                      <a:pt x="290249" y="273223"/>
                      <a:pt x="355335" y="221839"/>
                      <a:pt x="384110" y="174566"/>
                    </a:cubicBezTo>
                    <a:cubicBezTo>
                      <a:pt x="408089" y="135514"/>
                      <a:pt x="424532" y="23841"/>
                      <a:pt x="424532" y="2384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82" name="Google Shape;482;p29"/>
              <p:cNvSpPr/>
              <p:nvPr/>
            </p:nvSpPr>
            <p:spPr>
              <a:xfrm rot="5400000">
                <a:off x="8443293" y="3227190"/>
                <a:ext cx="1359194" cy="1123221"/>
              </a:xfrm>
              <a:custGeom>
                <a:avLst/>
                <a:gdLst/>
                <a:ahLst/>
                <a:cxnLst/>
                <a:rect l="l" t="t" r="r" b="b"/>
                <a:pathLst>
                  <a:path w="514359" h="425060" extrusionOk="0">
                    <a:moveTo>
                      <a:pt x="424532" y="23841"/>
                    </a:moveTo>
                    <a:cubicBezTo>
                      <a:pt x="441660" y="17675"/>
                      <a:pt x="486877" y="-11100"/>
                      <a:pt x="504005" y="4657"/>
                    </a:cubicBezTo>
                    <a:cubicBezTo>
                      <a:pt x="521818" y="20415"/>
                      <a:pt x="511541" y="86871"/>
                      <a:pt x="510171" y="106054"/>
                    </a:cubicBezTo>
                    <a:cubicBezTo>
                      <a:pt x="500580" y="206766"/>
                      <a:pt x="448511" y="292406"/>
                      <a:pt x="371778" y="356807"/>
                    </a:cubicBezTo>
                    <a:cubicBezTo>
                      <a:pt x="303266" y="413671"/>
                      <a:pt x="242976" y="447242"/>
                      <a:pt x="152541" y="408190"/>
                    </a:cubicBezTo>
                    <a:cubicBezTo>
                      <a:pt x="77864" y="375990"/>
                      <a:pt x="25110" y="310219"/>
                      <a:pt x="5927" y="232116"/>
                    </a:cubicBezTo>
                    <a:cubicBezTo>
                      <a:pt x="-3665" y="194434"/>
                      <a:pt x="-5720" y="150587"/>
                      <a:pt x="31961" y="128663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483" name="Google Shape;483;p29"/>
            <p:cNvSpPr/>
            <p:nvPr/>
          </p:nvSpPr>
          <p:spPr>
            <a:xfrm rot="-2700000">
              <a:off x="8273161" y="539812"/>
              <a:ext cx="2265645" cy="3151385"/>
            </a:xfrm>
            <a:custGeom>
              <a:avLst/>
              <a:gdLst/>
              <a:ahLst/>
              <a:cxnLst/>
              <a:rect l="l" t="t" r="r" b="b"/>
              <a:pathLst>
                <a:path w="936873" h="1303138" extrusionOk="0">
                  <a:moveTo>
                    <a:pt x="933833" y="154539"/>
                  </a:moveTo>
                  <a:lnTo>
                    <a:pt x="916705" y="136041"/>
                  </a:lnTo>
                  <a:cubicBezTo>
                    <a:pt x="738575" y="118913"/>
                    <a:pt x="740630" y="88083"/>
                    <a:pt x="719391" y="74380"/>
                  </a:cubicBezTo>
                  <a:cubicBezTo>
                    <a:pt x="698153" y="60678"/>
                    <a:pt x="694042" y="12035"/>
                    <a:pt x="620050" y="1073"/>
                  </a:cubicBezTo>
                  <a:cubicBezTo>
                    <a:pt x="542632" y="-10574"/>
                    <a:pt x="515912" y="76436"/>
                    <a:pt x="515912" y="76436"/>
                  </a:cubicBezTo>
                  <a:lnTo>
                    <a:pt x="441235" y="323762"/>
                  </a:lnTo>
                  <a:cubicBezTo>
                    <a:pt x="441235" y="323762"/>
                    <a:pt x="441235" y="323762"/>
                    <a:pt x="440550" y="323762"/>
                  </a:cubicBezTo>
                  <a:cubicBezTo>
                    <a:pt x="429588" y="320337"/>
                    <a:pt x="416571" y="330613"/>
                    <a:pt x="412460" y="345686"/>
                  </a:cubicBezTo>
                  <a:cubicBezTo>
                    <a:pt x="408349" y="359388"/>
                    <a:pt x="412460" y="373091"/>
                    <a:pt x="421366" y="377886"/>
                  </a:cubicBezTo>
                  <a:lnTo>
                    <a:pt x="419996" y="385423"/>
                  </a:lnTo>
                  <a:cubicBezTo>
                    <a:pt x="419996" y="385423"/>
                    <a:pt x="419996" y="385423"/>
                    <a:pt x="419996" y="385423"/>
                  </a:cubicBezTo>
                  <a:cubicBezTo>
                    <a:pt x="405609" y="381312"/>
                    <a:pt x="389851" y="393644"/>
                    <a:pt x="384370" y="413512"/>
                  </a:cubicBezTo>
                  <a:cubicBezTo>
                    <a:pt x="379575" y="430640"/>
                    <a:pt x="384370" y="447083"/>
                    <a:pt x="395332" y="453934"/>
                  </a:cubicBezTo>
                  <a:lnTo>
                    <a:pt x="391907" y="466266"/>
                  </a:lnTo>
                  <a:cubicBezTo>
                    <a:pt x="391221" y="466266"/>
                    <a:pt x="391221" y="465581"/>
                    <a:pt x="390536" y="465581"/>
                  </a:cubicBezTo>
                  <a:cubicBezTo>
                    <a:pt x="376149" y="461470"/>
                    <a:pt x="360391" y="473802"/>
                    <a:pt x="354910" y="493671"/>
                  </a:cubicBezTo>
                  <a:cubicBezTo>
                    <a:pt x="350800" y="507373"/>
                    <a:pt x="353540" y="521075"/>
                    <a:pt x="360391" y="529297"/>
                  </a:cubicBezTo>
                  <a:lnTo>
                    <a:pt x="326821" y="521075"/>
                  </a:lnTo>
                  <a:lnTo>
                    <a:pt x="189798" y="1014358"/>
                  </a:lnTo>
                  <a:cubicBezTo>
                    <a:pt x="187057" y="1006822"/>
                    <a:pt x="182261" y="1000656"/>
                    <a:pt x="176781" y="995860"/>
                  </a:cubicBezTo>
                  <a:lnTo>
                    <a:pt x="187057" y="938310"/>
                  </a:lnTo>
                  <a:cubicBezTo>
                    <a:pt x="202130" y="934199"/>
                    <a:pt x="215832" y="919812"/>
                    <a:pt x="220628" y="899944"/>
                  </a:cubicBezTo>
                  <a:cubicBezTo>
                    <a:pt x="224739" y="882816"/>
                    <a:pt x="221313" y="867058"/>
                    <a:pt x="212406" y="855411"/>
                  </a:cubicBezTo>
                  <a:cubicBezTo>
                    <a:pt x="236385" y="779364"/>
                    <a:pt x="235700" y="714278"/>
                    <a:pt x="229534" y="667690"/>
                  </a:cubicBezTo>
                  <a:cubicBezTo>
                    <a:pt x="224739" y="632749"/>
                    <a:pt x="227479" y="597808"/>
                    <a:pt x="236385" y="564237"/>
                  </a:cubicBezTo>
                  <a:cubicBezTo>
                    <a:pt x="239126" y="553276"/>
                    <a:pt x="238441" y="542999"/>
                    <a:pt x="234330" y="534777"/>
                  </a:cubicBezTo>
                  <a:cubicBezTo>
                    <a:pt x="234330" y="534093"/>
                    <a:pt x="233645" y="534093"/>
                    <a:pt x="233645" y="534093"/>
                  </a:cubicBezTo>
                  <a:cubicBezTo>
                    <a:pt x="231590" y="529982"/>
                    <a:pt x="228849" y="527241"/>
                    <a:pt x="225424" y="524501"/>
                  </a:cubicBezTo>
                  <a:cubicBezTo>
                    <a:pt x="200760" y="504633"/>
                    <a:pt x="143895" y="510798"/>
                    <a:pt x="88401" y="541629"/>
                  </a:cubicBezTo>
                  <a:cubicBezTo>
                    <a:pt x="24685" y="576570"/>
                    <a:pt x="-12996" y="630009"/>
                    <a:pt x="4131" y="661524"/>
                  </a:cubicBezTo>
                  <a:cubicBezTo>
                    <a:pt x="8927" y="669745"/>
                    <a:pt x="17149" y="675911"/>
                    <a:pt x="27425" y="679337"/>
                  </a:cubicBezTo>
                  <a:cubicBezTo>
                    <a:pt x="64422" y="690984"/>
                    <a:pt x="89771" y="725925"/>
                    <a:pt x="89771" y="764976"/>
                  </a:cubicBezTo>
                  <a:cubicBezTo>
                    <a:pt x="90456" y="894463"/>
                    <a:pt x="2076" y="1095887"/>
                    <a:pt x="13038" y="1191117"/>
                  </a:cubicBezTo>
                  <a:cubicBezTo>
                    <a:pt x="19204" y="1245242"/>
                    <a:pt x="47294" y="1274017"/>
                    <a:pt x="76069" y="1289089"/>
                  </a:cubicBezTo>
                  <a:cubicBezTo>
                    <a:pt x="113065" y="1308272"/>
                    <a:pt x="157597" y="1307587"/>
                    <a:pt x="194594" y="1288404"/>
                  </a:cubicBezTo>
                  <a:cubicBezTo>
                    <a:pt x="232275" y="1269221"/>
                    <a:pt x="238441" y="1254148"/>
                    <a:pt x="238441" y="1254148"/>
                  </a:cubicBezTo>
                  <a:cubicBezTo>
                    <a:pt x="265160" y="1259629"/>
                    <a:pt x="270641" y="1228114"/>
                    <a:pt x="270641" y="1228114"/>
                  </a:cubicBezTo>
                  <a:lnTo>
                    <a:pt x="294620" y="1228799"/>
                  </a:lnTo>
                  <a:cubicBezTo>
                    <a:pt x="294620" y="1228799"/>
                    <a:pt x="384370" y="886241"/>
                    <a:pt x="389851" y="854041"/>
                  </a:cubicBezTo>
                  <a:cubicBezTo>
                    <a:pt x="395332" y="821841"/>
                    <a:pt x="382315" y="813619"/>
                    <a:pt x="382315" y="813619"/>
                  </a:cubicBezTo>
                  <a:lnTo>
                    <a:pt x="413145" y="679337"/>
                  </a:lnTo>
                  <a:lnTo>
                    <a:pt x="433013" y="686188"/>
                  </a:lnTo>
                  <a:lnTo>
                    <a:pt x="585794" y="96304"/>
                  </a:lnTo>
                  <a:lnTo>
                    <a:pt x="567296" y="86027"/>
                  </a:lnTo>
                  <a:cubicBezTo>
                    <a:pt x="580998" y="54512"/>
                    <a:pt x="594015" y="41495"/>
                    <a:pt x="631697" y="46976"/>
                  </a:cubicBezTo>
                  <a:cubicBezTo>
                    <a:pt x="669378" y="52457"/>
                    <a:pt x="715281" y="142892"/>
                    <a:pt x="768035" y="142207"/>
                  </a:cubicBezTo>
                  <a:cubicBezTo>
                    <a:pt x="820789" y="141522"/>
                    <a:pt x="864636" y="171667"/>
                    <a:pt x="864636" y="171667"/>
                  </a:cubicBezTo>
                  <a:lnTo>
                    <a:pt x="924926" y="173722"/>
                  </a:lnTo>
                  <a:cubicBezTo>
                    <a:pt x="935203" y="174407"/>
                    <a:pt x="940684" y="162075"/>
                    <a:pt x="933833" y="154539"/>
                  </a:cubicBezTo>
                  <a:close/>
                  <a:moveTo>
                    <a:pt x="141154" y="1136994"/>
                  </a:moveTo>
                  <a:lnTo>
                    <a:pt x="149376" y="1086295"/>
                  </a:lnTo>
                  <a:cubicBezTo>
                    <a:pt x="152802" y="1086295"/>
                    <a:pt x="155542" y="1085610"/>
                    <a:pt x="158282" y="1084925"/>
                  </a:cubicBezTo>
                  <a:cubicBezTo>
                    <a:pt x="158967" y="1091091"/>
                    <a:pt x="160338" y="1097257"/>
                    <a:pt x="162393" y="1102053"/>
                  </a:cubicBezTo>
                  <a:lnTo>
                    <a:pt x="154857" y="1137679"/>
                  </a:lnTo>
                  <a:cubicBezTo>
                    <a:pt x="154857" y="1137679"/>
                    <a:pt x="154857" y="1144530"/>
                    <a:pt x="147320" y="1143159"/>
                  </a:cubicBezTo>
                  <a:cubicBezTo>
                    <a:pt x="139784" y="1142474"/>
                    <a:pt x="141154" y="1136994"/>
                    <a:pt x="141154" y="1136994"/>
                  </a:cubicBezTo>
                  <a:close/>
                  <a:moveTo>
                    <a:pt x="245292" y="923923"/>
                  </a:moveTo>
                  <a:lnTo>
                    <a:pt x="242552" y="933514"/>
                  </a:lnTo>
                  <a:cubicBezTo>
                    <a:pt x="235015" y="933514"/>
                    <a:pt x="227479" y="936255"/>
                    <a:pt x="220628" y="941736"/>
                  </a:cubicBezTo>
                  <a:lnTo>
                    <a:pt x="232275" y="901314"/>
                  </a:lnTo>
                  <a:cubicBezTo>
                    <a:pt x="234330" y="910906"/>
                    <a:pt x="238441" y="919127"/>
                    <a:pt x="245292" y="923923"/>
                  </a:cubicBezTo>
                  <a:close/>
                  <a:moveTo>
                    <a:pt x="218573" y="1019154"/>
                  </a:moveTo>
                  <a:cubicBezTo>
                    <a:pt x="218573" y="1019839"/>
                    <a:pt x="217887" y="1021209"/>
                    <a:pt x="217887" y="1021894"/>
                  </a:cubicBezTo>
                  <a:cubicBezTo>
                    <a:pt x="216517" y="1026690"/>
                    <a:pt x="213777" y="1030801"/>
                    <a:pt x="211036" y="1033541"/>
                  </a:cubicBezTo>
                  <a:cubicBezTo>
                    <a:pt x="208981" y="1032171"/>
                    <a:pt x="206926" y="1031486"/>
                    <a:pt x="204870" y="1030801"/>
                  </a:cubicBezTo>
                  <a:cubicBezTo>
                    <a:pt x="202130" y="1030115"/>
                    <a:pt x="199389" y="1030115"/>
                    <a:pt x="196649" y="1030115"/>
                  </a:cubicBezTo>
                  <a:lnTo>
                    <a:pt x="204185" y="1000656"/>
                  </a:lnTo>
                  <a:cubicBezTo>
                    <a:pt x="206926" y="1008877"/>
                    <a:pt x="211721" y="1015728"/>
                    <a:pt x="218573" y="1019154"/>
                  </a:cubicBezTo>
                  <a:close/>
                  <a:moveTo>
                    <a:pt x="338468" y="532037"/>
                  </a:moveTo>
                  <a:lnTo>
                    <a:pt x="355596" y="539573"/>
                  </a:lnTo>
                  <a:cubicBezTo>
                    <a:pt x="348059" y="544369"/>
                    <a:pt x="341893" y="553276"/>
                    <a:pt x="338468" y="563552"/>
                  </a:cubicBezTo>
                  <a:cubicBezTo>
                    <a:pt x="334357" y="577255"/>
                    <a:pt x="337097" y="590957"/>
                    <a:pt x="343949" y="599178"/>
                  </a:cubicBezTo>
                  <a:cubicBezTo>
                    <a:pt x="346004" y="601919"/>
                    <a:pt x="347374" y="603289"/>
                    <a:pt x="347374" y="603289"/>
                  </a:cubicBezTo>
                  <a:lnTo>
                    <a:pt x="346689" y="608085"/>
                  </a:lnTo>
                  <a:cubicBezTo>
                    <a:pt x="332987" y="606030"/>
                    <a:pt x="318599" y="617677"/>
                    <a:pt x="313118" y="636174"/>
                  </a:cubicBezTo>
                  <a:cubicBezTo>
                    <a:pt x="308322" y="652617"/>
                    <a:pt x="313118" y="669060"/>
                    <a:pt x="323395" y="675911"/>
                  </a:cubicBezTo>
                  <a:lnTo>
                    <a:pt x="322025" y="683447"/>
                  </a:lnTo>
                  <a:cubicBezTo>
                    <a:pt x="309008" y="684132"/>
                    <a:pt x="295990" y="696465"/>
                    <a:pt x="290510" y="714278"/>
                  </a:cubicBezTo>
                  <a:cubicBezTo>
                    <a:pt x="285714" y="731406"/>
                    <a:pt x="289824" y="748533"/>
                    <a:pt x="300101" y="756070"/>
                  </a:cubicBezTo>
                  <a:lnTo>
                    <a:pt x="298731" y="763606"/>
                  </a:lnTo>
                  <a:cubicBezTo>
                    <a:pt x="285029" y="763606"/>
                    <a:pt x="270641" y="775938"/>
                    <a:pt x="265160" y="794436"/>
                  </a:cubicBezTo>
                  <a:cubicBezTo>
                    <a:pt x="260364" y="810879"/>
                    <a:pt x="263790" y="826637"/>
                    <a:pt x="272697" y="834858"/>
                  </a:cubicBezTo>
                  <a:lnTo>
                    <a:pt x="271326" y="839654"/>
                  </a:lnTo>
                  <a:cubicBezTo>
                    <a:pt x="262420" y="838969"/>
                    <a:pt x="252828" y="843765"/>
                    <a:pt x="245292" y="851986"/>
                  </a:cubicBezTo>
                  <a:lnTo>
                    <a:pt x="338468" y="532037"/>
                  </a:lnTo>
                  <a:close/>
                  <a:moveTo>
                    <a:pt x="140469" y="1187007"/>
                  </a:moveTo>
                  <a:lnTo>
                    <a:pt x="145265" y="1156177"/>
                  </a:lnTo>
                  <a:cubicBezTo>
                    <a:pt x="165133" y="1158917"/>
                    <a:pt x="165133" y="1150696"/>
                    <a:pt x="165133" y="1150696"/>
                  </a:cubicBezTo>
                  <a:lnTo>
                    <a:pt x="173355" y="1115070"/>
                  </a:lnTo>
                  <a:cubicBezTo>
                    <a:pt x="175410" y="1116440"/>
                    <a:pt x="177466" y="1117811"/>
                    <a:pt x="180206" y="1118495"/>
                  </a:cubicBezTo>
                  <a:cubicBezTo>
                    <a:pt x="180891" y="1118495"/>
                    <a:pt x="181576" y="1118495"/>
                    <a:pt x="182261" y="1119180"/>
                  </a:cubicBezTo>
                  <a:cubicBezTo>
                    <a:pt x="180206" y="1129457"/>
                    <a:pt x="174725" y="1160287"/>
                    <a:pt x="165819" y="1176045"/>
                  </a:cubicBezTo>
                  <a:cubicBezTo>
                    <a:pt x="155542" y="1193858"/>
                    <a:pt x="140469" y="1187007"/>
                    <a:pt x="140469" y="1187007"/>
                  </a:cubicBezTo>
                  <a:close/>
                  <a:moveTo>
                    <a:pt x="287084" y="1215097"/>
                  </a:moveTo>
                  <a:lnTo>
                    <a:pt x="272697" y="1213041"/>
                  </a:lnTo>
                  <a:lnTo>
                    <a:pt x="371353" y="847875"/>
                  </a:lnTo>
                  <a:lnTo>
                    <a:pt x="379575" y="854041"/>
                  </a:lnTo>
                  <a:lnTo>
                    <a:pt x="287084" y="1215097"/>
                  </a:lnTo>
                  <a:close/>
                  <a:moveTo>
                    <a:pt x="572777" y="104525"/>
                  </a:moveTo>
                  <a:lnTo>
                    <a:pt x="424792" y="665635"/>
                  </a:lnTo>
                  <a:lnTo>
                    <a:pt x="415886" y="660839"/>
                  </a:lnTo>
                  <a:lnTo>
                    <a:pt x="562500" y="103155"/>
                  </a:lnTo>
                  <a:lnTo>
                    <a:pt x="572777" y="104525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484" name="Google Shape;484;p29"/>
          <p:cNvSpPr/>
          <p:nvPr/>
        </p:nvSpPr>
        <p:spPr>
          <a:xfrm rot="-8733478" flipH="1">
            <a:off x="-1816289" y="3639871"/>
            <a:ext cx="3022285" cy="1928245"/>
          </a:xfrm>
          <a:custGeom>
            <a:avLst/>
            <a:gdLst/>
            <a:ahLst/>
            <a:cxnLst/>
            <a:rect l="l" t="t" r="r" b="b"/>
            <a:pathLst>
              <a:path w="681004" h="373650" extrusionOk="0">
                <a:moveTo>
                  <a:pt x="387775" y="364481"/>
                </a:moveTo>
                <a:cubicBezTo>
                  <a:pt x="528224" y="330911"/>
                  <a:pt x="578922" y="264454"/>
                  <a:pt x="621399" y="169223"/>
                </a:cubicBezTo>
                <a:cubicBezTo>
                  <a:pt x="653600" y="96601"/>
                  <a:pt x="667987" y="45903"/>
                  <a:pt x="681004" y="0"/>
                </a:cubicBezTo>
                <a:lnTo>
                  <a:pt x="0" y="0"/>
                </a:lnTo>
                <a:cubicBezTo>
                  <a:pt x="22609" y="51384"/>
                  <a:pt x="28775" y="113044"/>
                  <a:pt x="41107" y="151410"/>
                </a:cubicBezTo>
                <a:cubicBezTo>
                  <a:pt x="80159" y="266510"/>
                  <a:pt x="190462" y="411754"/>
                  <a:pt x="387775" y="36448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485" name="Google Shape;485;p29"/>
          <p:cNvGrpSpPr/>
          <p:nvPr/>
        </p:nvGrpSpPr>
        <p:grpSpPr>
          <a:xfrm rot="4583734">
            <a:off x="537691" y="4558978"/>
            <a:ext cx="968088" cy="968435"/>
            <a:chOff x="2722678" y="967936"/>
            <a:chExt cx="1748934" cy="1749560"/>
          </a:xfrm>
        </p:grpSpPr>
        <p:grpSp>
          <p:nvGrpSpPr>
            <p:cNvPr id="486" name="Google Shape;486;p29"/>
            <p:cNvGrpSpPr/>
            <p:nvPr/>
          </p:nvGrpSpPr>
          <p:grpSpPr>
            <a:xfrm>
              <a:off x="2722678" y="1389350"/>
              <a:ext cx="1015141" cy="1328146"/>
              <a:chOff x="2722678" y="1389350"/>
              <a:chExt cx="1015141" cy="1328146"/>
            </a:xfrm>
          </p:grpSpPr>
          <p:sp>
            <p:nvSpPr>
              <p:cNvPr id="487" name="Google Shape;487;p29"/>
              <p:cNvSpPr/>
              <p:nvPr/>
            </p:nvSpPr>
            <p:spPr>
              <a:xfrm>
                <a:off x="2756211" y="1389350"/>
                <a:ext cx="981608" cy="924941"/>
              </a:xfrm>
              <a:custGeom>
                <a:avLst/>
                <a:gdLst/>
                <a:ahLst/>
                <a:cxnLst/>
                <a:rect l="l" t="t" r="r" b="b"/>
                <a:pathLst>
                  <a:path w="981608" h="924941" extrusionOk="0">
                    <a:moveTo>
                      <a:pt x="11372" y="126229"/>
                    </a:moveTo>
                    <a:lnTo>
                      <a:pt x="166355" y="6117"/>
                    </a:lnTo>
                    <a:cubicBezTo>
                      <a:pt x="178521" y="-3260"/>
                      <a:pt x="196267" y="-1710"/>
                      <a:pt x="207503" y="9759"/>
                    </a:cubicBezTo>
                    <a:lnTo>
                      <a:pt x="972345" y="791339"/>
                    </a:lnTo>
                    <a:cubicBezTo>
                      <a:pt x="984201" y="803427"/>
                      <a:pt x="984743" y="822258"/>
                      <a:pt x="973584" y="833959"/>
                    </a:cubicBezTo>
                    <a:lnTo>
                      <a:pt x="895783" y="915868"/>
                    </a:lnTo>
                    <a:cubicBezTo>
                      <a:pt x="884624" y="927569"/>
                      <a:pt x="865794" y="928034"/>
                      <a:pt x="853085" y="916797"/>
                    </a:cubicBezTo>
                    <a:lnTo>
                      <a:pt x="10985" y="173344"/>
                    </a:lnTo>
                    <a:cubicBezTo>
                      <a:pt x="-3739" y="160325"/>
                      <a:pt x="-3661" y="137620"/>
                      <a:pt x="11217" y="12615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88" name="Google Shape;488;p29"/>
              <p:cNvSpPr/>
              <p:nvPr/>
            </p:nvSpPr>
            <p:spPr>
              <a:xfrm>
                <a:off x="2722678" y="1785160"/>
                <a:ext cx="987316" cy="932336"/>
              </a:xfrm>
              <a:custGeom>
                <a:avLst/>
                <a:gdLst/>
                <a:ahLst/>
                <a:cxnLst/>
                <a:rect l="l" t="t" r="r" b="b"/>
                <a:pathLst>
                  <a:path w="987316" h="932336" extrusionOk="0">
                    <a:moveTo>
                      <a:pt x="981856" y="760901"/>
                    </a:moveTo>
                    <a:lnTo>
                      <a:pt x="849345" y="923478"/>
                    </a:lnTo>
                    <a:cubicBezTo>
                      <a:pt x="838342" y="936962"/>
                      <a:pt x="814862" y="934792"/>
                      <a:pt x="798123" y="918751"/>
                    </a:cubicBezTo>
                    <a:lnTo>
                      <a:pt x="14839" y="167936"/>
                    </a:lnTo>
                    <a:cubicBezTo>
                      <a:pt x="-1047" y="152670"/>
                      <a:pt x="-4766" y="130740"/>
                      <a:pt x="6547" y="118728"/>
                    </a:cubicBezTo>
                    <a:lnTo>
                      <a:pt x="111704" y="7606"/>
                    </a:lnTo>
                    <a:cubicBezTo>
                      <a:pt x="122630" y="-3941"/>
                      <a:pt x="143630" y="-2158"/>
                      <a:pt x="159748" y="11713"/>
                    </a:cubicBezTo>
                    <a:lnTo>
                      <a:pt x="970387" y="711074"/>
                    </a:lnTo>
                    <a:cubicBezTo>
                      <a:pt x="987203" y="725642"/>
                      <a:pt x="992395" y="747960"/>
                      <a:pt x="981856" y="76090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89" name="Google Shape;489;p29"/>
              <p:cNvSpPr/>
              <p:nvPr/>
            </p:nvSpPr>
            <p:spPr>
              <a:xfrm>
                <a:off x="2960298" y="1828792"/>
                <a:ext cx="610492" cy="594374"/>
              </a:xfrm>
              <a:custGeom>
                <a:avLst/>
                <a:gdLst/>
                <a:ahLst/>
                <a:cxnLst/>
                <a:rect l="l" t="t" r="r" b="b"/>
                <a:pathLst>
                  <a:path w="610492" h="594374" extrusionOk="0">
                    <a:moveTo>
                      <a:pt x="605061" y="448373"/>
                    </a:moveTo>
                    <a:lnTo>
                      <a:pt x="472706" y="588168"/>
                    </a:lnTo>
                    <a:cubicBezTo>
                      <a:pt x="465189" y="596149"/>
                      <a:pt x="452635" y="596459"/>
                      <a:pt x="444731" y="588943"/>
                    </a:cubicBezTo>
                    <a:lnTo>
                      <a:pt x="6206" y="173976"/>
                    </a:lnTo>
                    <a:cubicBezTo>
                      <a:pt x="-1775" y="166459"/>
                      <a:pt x="-2085" y="153905"/>
                      <a:pt x="5432" y="146001"/>
                    </a:cubicBezTo>
                    <a:lnTo>
                      <a:pt x="137787" y="6206"/>
                    </a:lnTo>
                    <a:cubicBezTo>
                      <a:pt x="145304" y="-1775"/>
                      <a:pt x="157857" y="-2085"/>
                      <a:pt x="165761" y="5432"/>
                    </a:cubicBezTo>
                    <a:lnTo>
                      <a:pt x="604286" y="420399"/>
                    </a:lnTo>
                    <a:cubicBezTo>
                      <a:pt x="612268" y="427915"/>
                      <a:pt x="612578" y="440469"/>
                      <a:pt x="605061" y="448373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490" name="Google Shape;490;p29"/>
            <p:cNvGrpSpPr/>
            <p:nvPr/>
          </p:nvGrpSpPr>
          <p:grpSpPr>
            <a:xfrm>
              <a:off x="2902781" y="967936"/>
              <a:ext cx="1568831" cy="1176169"/>
              <a:chOff x="2902781" y="967936"/>
              <a:chExt cx="1568831" cy="1176169"/>
            </a:xfrm>
          </p:grpSpPr>
          <p:sp>
            <p:nvSpPr>
              <p:cNvPr id="491" name="Google Shape;491;p29"/>
              <p:cNvSpPr/>
              <p:nvPr/>
            </p:nvSpPr>
            <p:spPr>
              <a:xfrm>
                <a:off x="2902781" y="967936"/>
                <a:ext cx="958811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811" h="990809" extrusionOk="0">
                    <a:moveTo>
                      <a:pt x="14284" y="125081"/>
                    </a:moveTo>
                    <a:lnTo>
                      <a:pt x="187865" y="5745"/>
                    </a:lnTo>
                    <a:cubicBezTo>
                      <a:pt x="201503" y="-3632"/>
                      <a:pt x="219869" y="-1307"/>
                      <a:pt x="230408" y="11091"/>
                    </a:cubicBezTo>
                    <a:lnTo>
                      <a:pt x="951234" y="855129"/>
                    </a:lnTo>
                    <a:cubicBezTo>
                      <a:pt x="962393" y="868148"/>
                      <a:pt x="961075" y="887831"/>
                      <a:pt x="948289" y="899609"/>
                    </a:cubicBezTo>
                    <a:lnTo>
                      <a:pt x="859019" y="982138"/>
                    </a:lnTo>
                    <a:cubicBezTo>
                      <a:pt x="846233" y="993916"/>
                      <a:pt x="826550" y="993684"/>
                      <a:pt x="814384" y="981518"/>
                    </a:cubicBezTo>
                    <a:lnTo>
                      <a:pt x="9247" y="174289"/>
                    </a:lnTo>
                    <a:cubicBezTo>
                      <a:pt x="-4857" y="160185"/>
                      <a:pt x="-2532" y="136550"/>
                      <a:pt x="14206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92" name="Google Shape;492;p29"/>
              <p:cNvSpPr/>
              <p:nvPr/>
            </p:nvSpPr>
            <p:spPr>
              <a:xfrm>
                <a:off x="3512974" y="1153296"/>
                <a:ext cx="958638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638" h="990809" extrusionOk="0">
                    <a:moveTo>
                      <a:pt x="14103" y="125081"/>
                    </a:moveTo>
                    <a:lnTo>
                      <a:pt x="187685" y="5745"/>
                    </a:lnTo>
                    <a:cubicBezTo>
                      <a:pt x="201323" y="-3632"/>
                      <a:pt x="219688" y="-1307"/>
                      <a:pt x="230227" y="11091"/>
                    </a:cubicBezTo>
                    <a:lnTo>
                      <a:pt x="951053" y="855129"/>
                    </a:lnTo>
                    <a:cubicBezTo>
                      <a:pt x="962212" y="868148"/>
                      <a:pt x="960895" y="887830"/>
                      <a:pt x="948186" y="899609"/>
                    </a:cubicBezTo>
                    <a:lnTo>
                      <a:pt x="858916" y="982138"/>
                    </a:lnTo>
                    <a:cubicBezTo>
                      <a:pt x="846130" y="993916"/>
                      <a:pt x="826447" y="993684"/>
                      <a:pt x="814359" y="981518"/>
                    </a:cubicBezTo>
                    <a:lnTo>
                      <a:pt x="9221" y="174289"/>
                    </a:lnTo>
                    <a:cubicBezTo>
                      <a:pt x="-4882" y="160185"/>
                      <a:pt x="-2480" y="136550"/>
                      <a:pt x="14181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93" name="Google Shape;493;p29"/>
              <p:cNvSpPr/>
              <p:nvPr/>
            </p:nvSpPr>
            <p:spPr>
              <a:xfrm>
                <a:off x="3546902" y="1411804"/>
                <a:ext cx="609808" cy="631428"/>
              </a:xfrm>
              <a:custGeom>
                <a:avLst/>
                <a:gdLst/>
                <a:ahLst/>
                <a:cxnLst/>
                <a:rect l="l" t="t" r="r" b="b"/>
                <a:pathLst>
                  <a:path w="609808" h="631428" extrusionOk="0">
                    <a:moveTo>
                      <a:pt x="603208" y="484336"/>
                    </a:moveTo>
                    <a:lnTo>
                      <a:pt x="450472" y="625913"/>
                    </a:lnTo>
                    <a:cubicBezTo>
                      <a:pt x="442103" y="633662"/>
                      <a:pt x="429007" y="633197"/>
                      <a:pt x="421258" y="624828"/>
                    </a:cubicBezTo>
                    <a:lnTo>
                      <a:pt x="5516" y="176385"/>
                    </a:lnTo>
                    <a:cubicBezTo>
                      <a:pt x="-2233" y="168016"/>
                      <a:pt x="-1768" y="154919"/>
                      <a:pt x="6601" y="147093"/>
                    </a:cubicBezTo>
                    <a:lnTo>
                      <a:pt x="159336" y="5516"/>
                    </a:lnTo>
                    <a:cubicBezTo>
                      <a:pt x="167706" y="-2233"/>
                      <a:pt x="180802" y="-1768"/>
                      <a:pt x="188551" y="6601"/>
                    </a:cubicBezTo>
                    <a:lnTo>
                      <a:pt x="604293" y="455044"/>
                    </a:lnTo>
                    <a:cubicBezTo>
                      <a:pt x="612042" y="463413"/>
                      <a:pt x="611577" y="476509"/>
                      <a:pt x="603208" y="484258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grpSp>
        <p:nvGrpSpPr>
          <p:cNvPr id="494" name="Google Shape;494;p29"/>
          <p:cNvGrpSpPr/>
          <p:nvPr/>
        </p:nvGrpSpPr>
        <p:grpSpPr>
          <a:xfrm rot="-235395">
            <a:off x="-386065" y="-254286"/>
            <a:ext cx="1849689" cy="1509290"/>
            <a:chOff x="-174547" y="-154372"/>
            <a:chExt cx="1790042" cy="1657406"/>
          </a:xfrm>
        </p:grpSpPr>
        <p:sp>
          <p:nvSpPr>
            <p:cNvPr id="495" name="Google Shape;495;p29"/>
            <p:cNvSpPr/>
            <p:nvPr/>
          </p:nvSpPr>
          <p:spPr>
            <a:xfrm>
              <a:off x="-174547" y="-154372"/>
              <a:ext cx="1658001" cy="1657406"/>
            </a:xfrm>
            <a:custGeom>
              <a:avLst/>
              <a:gdLst/>
              <a:ahLst/>
              <a:cxnLst/>
              <a:rect l="l" t="t" r="r" b="b"/>
              <a:pathLst>
                <a:path w="437756" h="437599" extrusionOk="0">
                  <a:moveTo>
                    <a:pt x="415340" y="219024"/>
                  </a:moveTo>
                  <a:cubicBezTo>
                    <a:pt x="385880" y="238892"/>
                    <a:pt x="313258" y="201896"/>
                    <a:pt x="265300" y="176547"/>
                  </a:cubicBezTo>
                  <a:cubicBezTo>
                    <a:pt x="250913" y="169010"/>
                    <a:pt x="227619" y="162844"/>
                    <a:pt x="226248" y="184768"/>
                  </a:cubicBezTo>
                  <a:cubicBezTo>
                    <a:pt x="224878" y="205321"/>
                    <a:pt x="259134" y="225875"/>
                    <a:pt x="264615" y="246428"/>
                  </a:cubicBezTo>
                  <a:cubicBezTo>
                    <a:pt x="275577" y="284795"/>
                    <a:pt x="248857" y="310829"/>
                    <a:pt x="213231" y="299182"/>
                  </a:cubicBezTo>
                  <a:cubicBezTo>
                    <a:pt x="203640" y="295757"/>
                    <a:pt x="185827" y="282054"/>
                    <a:pt x="177605" y="293016"/>
                  </a:cubicBezTo>
                  <a:cubicBezTo>
                    <a:pt x="170754" y="302608"/>
                    <a:pt x="187197" y="325902"/>
                    <a:pt x="191308" y="333438"/>
                  </a:cubicBezTo>
                  <a:cubicBezTo>
                    <a:pt x="204325" y="355361"/>
                    <a:pt x="222823" y="370434"/>
                    <a:pt x="238581" y="389617"/>
                  </a:cubicBezTo>
                  <a:cubicBezTo>
                    <a:pt x="250227" y="404005"/>
                    <a:pt x="246802" y="421818"/>
                    <a:pt x="228989" y="431409"/>
                  </a:cubicBezTo>
                  <a:cubicBezTo>
                    <a:pt x="179661" y="458814"/>
                    <a:pt x="116630" y="388247"/>
                    <a:pt x="86485" y="356047"/>
                  </a:cubicBezTo>
                  <a:cubicBezTo>
                    <a:pt x="46063" y="312885"/>
                    <a:pt x="-7376" y="257390"/>
                    <a:pt x="846" y="192989"/>
                  </a:cubicBezTo>
                  <a:cubicBezTo>
                    <a:pt x="10437" y="121737"/>
                    <a:pt x="83744" y="40209"/>
                    <a:pt x="148145" y="12119"/>
                  </a:cubicBezTo>
                  <a:cubicBezTo>
                    <a:pt x="220083" y="-18711"/>
                    <a:pt x="299556" y="13489"/>
                    <a:pt x="354365" y="61447"/>
                  </a:cubicBezTo>
                  <a:cubicBezTo>
                    <a:pt x="377659" y="82001"/>
                    <a:pt x="444115" y="148457"/>
                    <a:pt x="437264" y="183398"/>
                  </a:cubicBezTo>
                  <a:cubicBezTo>
                    <a:pt x="435894" y="200526"/>
                    <a:pt x="429043" y="209432"/>
                    <a:pt x="415340" y="219024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96" name="Google Shape;496;p29"/>
            <p:cNvSpPr/>
            <p:nvPr/>
          </p:nvSpPr>
          <p:spPr>
            <a:xfrm>
              <a:off x="1091137" y="609475"/>
              <a:ext cx="508290" cy="255705"/>
            </a:xfrm>
            <a:custGeom>
              <a:avLst/>
              <a:gdLst/>
              <a:ahLst/>
              <a:cxnLst/>
              <a:rect l="l" t="t" r="r" b="b"/>
              <a:pathLst>
                <a:path w="134202" h="67513" extrusionOk="0">
                  <a:moveTo>
                    <a:pt x="110004" y="11905"/>
                  </a:moveTo>
                  <a:cubicBezTo>
                    <a:pt x="99727" y="29718"/>
                    <a:pt x="88080" y="39310"/>
                    <a:pt x="63416" y="42050"/>
                  </a:cubicBezTo>
                  <a:cubicBezTo>
                    <a:pt x="46288" y="43421"/>
                    <a:pt x="16143" y="29033"/>
                    <a:pt x="7237" y="24922"/>
                  </a:cubicBezTo>
                  <a:cubicBezTo>
                    <a:pt x="-1670" y="20812"/>
                    <a:pt x="-2355" y="24237"/>
                    <a:pt x="5181" y="35199"/>
                  </a:cubicBezTo>
                  <a:cubicBezTo>
                    <a:pt x="12718" y="46161"/>
                    <a:pt x="44918" y="67400"/>
                    <a:pt x="64786" y="67400"/>
                  </a:cubicBezTo>
                  <a:cubicBezTo>
                    <a:pt x="84655" y="68085"/>
                    <a:pt x="99727" y="66029"/>
                    <a:pt x="111374" y="51642"/>
                  </a:cubicBezTo>
                  <a:cubicBezTo>
                    <a:pt x="123021" y="37940"/>
                    <a:pt x="133298" y="20127"/>
                    <a:pt x="133983" y="13275"/>
                  </a:cubicBezTo>
                  <a:cubicBezTo>
                    <a:pt x="134668" y="5739"/>
                    <a:pt x="133983" y="1628"/>
                    <a:pt x="128502" y="258"/>
                  </a:cubicBezTo>
                  <a:cubicBezTo>
                    <a:pt x="122336" y="-1112"/>
                    <a:pt x="114799" y="2999"/>
                    <a:pt x="110004" y="11905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97" name="Google Shape;497;p29"/>
            <p:cNvSpPr/>
            <p:nvPr/>
          </p:nvSpPr>
          <p:spPr>
            <a:xfrm>
              <a:off x="1542593" y="433293"/>
              <a:ext cx="72902" cy="119886"/>
            </a:xfrm>
            <a:custGeom>
              <a:avLst/>
              <a:gdLst/>
              <a:ahLst/>
              <a:cxnLst/>
              <a:rect l="l" t="t" r="r" b="b"/>
              <a:pathLst>
                <a:path w="19248" h="31653" extrusionOk="0">
                  <a:moveTo>
                    <a:pt x="421" y="12510"/>
                  </a:moveTo>
                  <a:cubicBezTo>
                    <a:pt x="-3004" y="29638"/>
                    <a:pt x="15494" y="39230"/>
                    <a:pt x="18919" y="24157"/>
                  </a:cubicBezTo>
                  <a:cubicBezTo>
                    <a:pt x="21660" y="9085"/>
                    <a:pt x="6587" y="-14894"/>
                    <a:pt x="421" y="12510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">
  <p:cSld name="CUSTOM_9">
    <p:spTree>
      <p:nvGrpSpPr>
        <p:cNvPr id="1" name="Shape 5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5" name="Google Shape;545;p32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546" name="Google Shape;546;p32"/>
          <p:cNvGrpSpPr/>
          <p:nvPr/>
        </p:nvGrpSpPr>
        <p:grpSpPr>
          <a:xfrm>
            <a:off x="5745496" y="-150684"/>
            <a:ext cx="4240987" cy="6103601"/>
            <a:chOff x="5745496" y="-150684"/>
            <a:chExt cx="4240987" cy="6103601"/>
          </a:xfrm>
        </p:grpSpPr>
        <p:sp>
          <p:nvSpPr>
            <p:cNvPr id="547" name="Google Shape;547;p32"/>
            <p:cNvSpPr/>
            <p:nvPr/>
          </p:nvSpPr>
          <p:spPr>
            <a:xfrm rot="10251677">
              <a:off x="6653887" y="3720590"/>
              <a:ext cx="3022870" cy="1928245"/>
            </a:xfrm>
            <a:custGeom>
              <a:avLst/>
              <a:gdLst/>
              <a:ahLst/>
              <a:cxnLst/>
              <a:rect l="l" t="t" r="r" b="b"/>
              <a:pathLst>
                <a:path w="681004" h="373650" extrusionOk="0">
                  <a:moveTo>
                    <a:pt x="387775" y="364481"/>
                  </a:moveTo>
                  <a:cubicBezTo>
                    <a:pt x="528224" y="330911"/>
                    <a:pt x="578922" y="264454"/>
                    <a:pt x="621399" y="169223"/>
                  </a:cubicBezTo>
                  <a:cubicBezTo>
                    <a:pt x="653600" y="96601"/>
                    <a:pt x="667987" y="45903"/>
                    <a:pt x="681004" y="0"/>
                  </a:cubicBezTo>
                  <a:lnTo>
                    <a:pt x="0" y="0"/>
                  </a:lnTo>
                  <a:cubicBezTo>
                    <a:pt x="22609" y="51384"/>
                    <a:pt x="28775" y="113044"/>
                    <a:pt x="41107" y="151410"/>
                  </a:cubicBezTo>
                  <a:cubicBezTo>
                    <a:pt x="80159" y="266510"/>
                    <a:pt x="190462" y="411754"/>
                    <a:pt x="387775" y="36448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548" name="Google Shape;548;p32"/>
            <p:cNvGrpSpPr/>
            <p:nvPr/>
          </p:nvGrpSpPr>
          <p:grpSpPr>
            <a:xfrm rot="-8655202">
              <a:off x="6101516" y="3668903"/>
              <a:ext cx="2019842" cy="1870179"/>
              <a:chOff x="-174547" y="-154372"/>
              <a:chExt cx="1790042" cy="1657406"/>
            </a:xfrm>
          </p:grpSpPr>
          <p:sp>
            <p:nvSpPr>
              <p:cNvPr id="549" name="Google Shape;549;p32"/>
              <p:cNvSpPr/>
              <p:nvPr/>
            </p:nvSpPr>
            <p:spPr>
              <a:xfrm>
                <a:off x="-174547" y="-154372"/>
                <a:ext cx="1658001" cy="1657406"/>
              </a:xfrm>
              <a:custGeom>
                <a:avLst/>
                <a:gdLst/>
                <a:ahLst/>
                <a:cxnLst/>
                <a:rect l="l" t="t" r="r" b="b"/>
                <a:pathLst>
                  <a:path w="437756" h="437599" extrusionOk="0">
                    <a:moveTo>
                      <a:pt x="415340" y="219024"/>
                    </a:moveTo>
                    <a:cubicBezTo>
                      <a:pt x="385880" y="238892"/>
                      <a:pt x="313258" y="201896"/>
                      <a:pt x="265300" y="176547"/>
                    </a:cubicBezTo>
                    <a:cubicBezTo>
                      <a:pt x="250913" y="169010"/>
                      <a:pt x="227619" y="162844"/>
                      <a:pt x="226248" y="184768"/>
                    </a:cubicBezTo>
                    <a:cubicBezTo>
                      <a:pt x="224878" y="205321"/>
                      <a:pt x="259134" y="225875"/>
                      <a:pt x="264615" y="246428"/>
                    </a:cubicBezTo>
                    <a:cubicBezTo>
                      <a:pt x="275577" y="284795"/>
                      <a:pt x="248857" y="310829"/>
                      <a:pt x="213231" y="299182"/>
                    </a:cubicBezTo>
                    <a:cubicBezTo>
                      <a:pt x="203640" y="295757"/>
                      <a:pt x="185827" y="282054"/>
                      <a:pt x="177605" y="293016"/>
                    </a:cubicBezTo>
                    <a:cubicBezTo>
                      <a:pt x="170754" y="302608"/>
                      <a:pt x="187197" y="325902"/>
                      <a:pt x="191308" y="333438"/>
                    </a:cubicBezTo>
                    <a:cubicBezTo>
                      <a:pt x="204325" y="355361"/>
                      <a:pt x="222823" y="370434"/>
                      <a:pt x="238581" y="389617"/>
                    </a:cubicBezTo>
                    <a:cubicBezTo>
                      <a:pt x="250227" y="404005"/>
                      <a:pt x="246802" y="421818"/>
                      <a:pt x="228989" y="431409"/>
                    </a:cubicBezTo>
                    <a:cubicBezTo>
                      <a:pt x="179661" y="458814"/>
                      <a:pt x="116630" y="388247"/>
                      <a:pt x="86485" y="356047"/>
                    </a:cubicBezTo>
                    <a:cubicBezTo>
                      <a:pt x="46063" y="312885"/>
                      <a:pt x="-7376" y="257390"/>
                      <a:pt x="846" y="192989"/>
                    </a:cubicBezTo>
                    <a:cubicBezTo>
                      <a:pt x="10437" y="121737"/>
                      <a:pt x="83744" y="40209"/>
                      <a:pt x="148145" y="12119"/>
                    </a:cubicBezTo>
                    <a:cubicBezTo>
                      <a:pt x="220083" y="-18711"/>
                      <a:pt x="299556" y="13489"/>
                      <a:pt x="354365" y="61447"/>
                    </a:cubicBezTo>
                    <a:cubicBezTo>
                      <a:pt x="377659" y="82001"/>
                      <a:pt x="444115" y="148457"/>
                      <a:pt x="437264" y="183398"/>
                    </a:cubicBezTo>
                    <a:cubicBezTo>
                      <a:pt x="435894" y="200526"/>
                      <a:pt x="429043" y="209432"/>
                      <a:pt x="415340" y="219024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50" name="Google Shape;550;p32"/>
              <p:cNvSpPr/>
              <p:nvPr/>
            </p:nvSpPr>
            <p:spPr>
              <a:xfrm>
                <a:off x="1091137" y="609475"/>
                <a:ext cx="508290" cy="255705"/>
              </a:xfrm>
              <a:custGeom>
                <a:avLst/>
                <a:gdLst/>
                <a:ahLst/>
                <a:cxnLst/>
                <a:rect l="l" t="t" r="r" b="b"/>
                <a:pathLst>
                  <a:path w="134202" h="67513" extrusionOk="0">
                    <a:moveTo>
                      <a:pt x="110004" y="11905"/>
                    </a:moveTo>
                    <a:cubicBezTo>
                      <a:pt x="99727" y="29718"/>
                      <a:pt x="88080" y="39310"/>
                      <a:pt x="63416" y="42050"/>
                    </a:cubicBezTo>
                    <a:cubicBezTo>
                      <a:pt x="46288" y="43421"/>
                      <a:pt x="16143" y="29033"/>
                      <a:pt x="7237" y="24922"/>
                    </a:cubicBezTo>
                    <a:cubicBezTo>
                      <a:pt x="-1670" y="20812"/>
                      <a:pt x="-2355" y="24237"/>
                      <a:pt x="5181" y="35199"/>
                    </a:cubicBezTo>
                    <a:cubicBezTo>
                      <a:pt x="12718" y="46161"/>
                      <a:pt x="44918" y="67400"/>
                      <a:pt x="64786" y="67400"/>
                    </a:cubicBezTo>
                    <a:cubicBezTo>
                      <a:pt x="84655" y="68085"/>
                      <a:pt x="99727" y="66029"/>
                      <a:pt x="111374" y="51642"/>
                    </a:cubicBezTo>
                    <a:cubicBezTo>
                      <a:pt x="123021" y="37940"/>
                      <a:pt x="133298" y="20127"/>
                      <a:pt x="133983" y="13275"/>
                    </a:cubicBezTo>
                    <a:cubicBezTo>
                      <a:pt x="134668" y="5739"/>
                      <a:pt x="133983" y="1628"/>
                      <a:pt x="128502" y="258"/>
                    </a:cubicBezTo>
                    <a:cubicBezTo>
                      <a:pt x="122336" y="-1112"/>
                      <a:pt x="114799" y="2999"/>
                      <a:pt x="110004" y="11905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51" name="Google Shape;551;p32"/>
              <p:cNvSpPr/>
              <p:nvPr/>
            </p:nvSpPr>
            <p:spPr>
              <a:xfrm>
                <a:off x="1542593" y="433293"/>
                <a:ext cx="72902" cy="119886"/>
              </a:xfrm>
              <a:custGeom>
                <a:avLst/>
                <a:gdLst/>
                <a:ahLst/>
                <a:cxnLst/>
                <a:rect l="l" t="t" r="r" b="b"/>
                <a:pathLst>
                  <a:path w="19248" h="31653" extrusionOk="0">
                    <a:moveTo>
                      <a:pt x="421" y="12510"/>
                    </a:moveTo>
                    <a:cubicBezTo>
                      <a:pt x="-3004" y="29638"/>
                      <a:pt x="15494" y="39230"/>
                      <a:pt x="18919" y="24157"/>
                    </a:cubicBezTo>
                    <a:cubicBezTo>
                      <a:pt x="21660" y="9085"/>
                      <a:pt x="6587" y="-14894"/>
                      <a:pt x="421" y="1251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552" name="Google Shape;552;p32"/>
            <p:cNvGrpSpPr/>
            <p:nvPr/>
          </p:nvGrpSpPr>
          <p:grpSpPr>
            <a:xfrm>
              <a:off x="6994191" y="430330"/>
              <a:ext cx="968035" cy="968381"/>
              <a:chOff x="2722678" y="967936"/>
              <a:chExt cx="1748934" cy="1749560"/>
            </a:xfrm>
          </p:grpSpPr>
          <p:grpSp>
            <p:nvGrpSpPr>
              <p:cNvPr id="553" name="Google Shape;553;p32"/>
              <p:cNvGrpSpPr/>
              <p:nvPr/>
            </p:nvGrpSpPr>
            <p:grpSpPr>
              <a:xfrm>
                <a:off x="2722678" y="1389350"/>
                <a:ext cx="1015141" cy="1328146"/>
                <a:chOff x="2722678" y="1389350"/>
                <a:chExt cx="1015141" cy="1328146"/>
              </a:xfrm>
            </p:grpSpPr>
            <p:sp>
              <p:nvSpPr>
                <p:cNvPr id="554" name="Google Shape;554;p32"/>
                <p:cNvSpPr/>
                <p:nvPr/>
              </p:nvSpPr>
              <p:spPr>
                <a:xfrm>
                  <a:off x="2756211" y="1389350"/>
                  <a:ext cx="981608" cy="92494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1608" h="924941" extrusionOk="0">
                      <a:moveTo>
                        <a:pt x="11372" y="126229"/>
                      </a:moveTo>
                      <a:lnTo>
                        <a:pt x="166355" y="6117"/>
                      </a:lnTo>
                      <a:cubicBezTo>
                        <a:pt x="178521" y="-3260"/>
                        <a:pt x="196267" y="-1710"/>
                        <a:pt x="207503" y="9759"/>
                      </a:cubicBezTo>
                      <a:lnTo>
                        <a:pt x="972345" y="791339"/>
                      </a:lnTo>
                      <a:cubicBezTo>
                        <a:pt x="984201" y="803427"/>
                        <a:pt x="984743" y="822258"/>
                        <a:pt x="973584" y="833959"/>
                      </a:cubicBezTo>
                      <a:lnTo>
                        <a:pt x="895783" y="915868"/>
                      </a:lnTo>
                      <a:cubicBezTo>
                        <a:pt x="884624" y="927569"/>
                        <a:pt x="865794" y="928034"/>
                        <a:pt x="853085" y="916797"/>
                      </a:cubicBezTo>
                      <a:lnTo>
                        <a:pt x="10985" y="173344"/>
                      </a:lnTo>
                      <a:cubicBezTo>
                        <a:pt x="-3739" y="160325"/>
                        <a:pt x="-3661" y="137620"/>
                        <a:pt x="11217" y="12615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55" name="Google Shape;555;p32"/>
                <p:cNvSpPr/>
                <p:nvPr/>
              </p:nvSpPr>
              <p:spPr>
                <a:xfrm>
                  <a:off x="2722678" y="1785160"/>
                  <a:ext cx="987316" cy="93233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7316" h="932336" extrusionOk="0">
                      <a:moveTo>
                        <a:pt x="981856" y="760901"/>
                      </a:moveTo>
                      <a:lnTo>
                        <a:pt x="849345" y="923478"/>
                      </a:lnTo>
                      <a:cubicBezTo>
                        <a:pt x="838342" y="936962"/>
                        <a:pt x="814862" y="934792"/>
                        <a:pt x="798123" y="918751"/>
                      </a:cubicBezTo>
                      <a:lnTo>
                        <a:pt x="14839" y="167936"/>
                      </a:lnTo>
                      <a:cubicBezTo>
                        <a:pt x="-1047" y="152670"/>
                        <a:pt x="-4766" y="130740"/>
                        <a:pt x="6547" y="118728"/>
                      </a:cubicBezTo>
                      <a:lnTo>
                        <a:pt x="111704" y="7606"/>
                      </a:lnTo>
                      <a:cubicBezTo>
                        <a:pt x="122630" y="-3941"/>
                        <a:pt x="143630" y="-2158"/>
                        <a:pt x="159748" y="11713"/>
                      </a:cubicBezTo>
                      <a:lnTo>
                        <a:pt x="970387" y="711074"/>
                      </a:lnTo>
                      <a:cubicBezTo>
                        <a:pt x="987203" y="725642"/>
                        <a:pt x="992395" y="747960"/>
                        <a:pt x="981856" y="76090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56" name="Google Shape;556;p32"/>
                <p:cNvSpPr/>
                <p:nvPr/>
              </p:nvSpPr>
              <p:spPr>
                <a:xfrm>
                  <a:off x="2960298" y="1828792"/>
                  <a:ext cx="610492" cy="5943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0492" h="594374" extrusionOk="0">
                      <a:moveTo>
                        <a:pt x="605061" y="448373"/>
                      </a:moveTo>
                      <a:lnTo>
                        <a:pt x="472706" y="588168"/>
                      </a:lnTo>
                      <a:cubicBezTo>
                        <a:pt x="465189" y="596149"/>
                        <a:pt x="452635" y="596459"/>
                        <a:pt x="444731" y="588943"/>
                      </a:cubicBezTo>
                      <a:lnTo>
                        <a:pt x="6206" y="173976"/>
                      </a:lnTo>
                      <a:cubicBezTo>
                        <a:pt x="-1775" y="166459"/>
                        <a:pt x="-2085" y="153905"/>
                        <a:pt x="5432" y="146001"/>
                      </a:cubicBezTo>
                      <a:lnTo>
                        <a:pt x="137787" y="6206"/>
                      </a:lnTo>
                      <a:cubicBezTo>
                        <a:pt x="145304" y="-1775"/>
                        <a:pt x="157857" y="-2085"/>
                        <a:pt x="165761" y="5432"/>
                      </a:cubicBezTo>
                      <a:lnTo>
                        <a:pt x="604286" y="420399"/>
                      </a:lnTo>
                      <a:cubicBezTo>
                        <a:pt x="612268" y="427915"/>
                        <a:pt x="612578" y="440469"/>
                        <a:pt x="605061" y="448373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grpSp>
            <p:nvGrpSpPr>
              <p:cNvPr id="557" name="Google Shape;557;p32"/>
              <p:cNvGrpSpPr/>
              <p:nvPr/>
            </p:nvGrpSpPr>
            <p:grpSpPr>
              <a:xfrm>
                <a:off x="2902781" y="967936"/>
                <a:ext cx="1568831" cy="1176169"/>
                <a:chOff x="2902781" y="967936"/>
                <a:chExt cx="1568831" cy="1176169"/>
              </a:xfrm>
            </p:grpSpPr>
            <p:sp>
              <p:nvSpPr>
                <p:cNvPr id="558" name="Google Shape;558;p32"/>
                <p:cNvSpPr/>
                <p:nvPr/>
              </p:nvSpPr>
              <p:spPr>
                <a:xfrm>
                  <a:off x="2902781" y="967936"/>
                  <a:ext cx="958811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811" h="990809" extrusionOk="0">
                      <a:moveTo>
                        <a:pt x="14284" y="125081"/>
                      </a:moveTo>
                      <a:lnTo>
                        <a:pt x="187865" y="5745"/>
                      </a:lnTo>
                      <a:cubicBezTo>
                        <a:pt x="201503" y="-3632"/>
                        <a:pt x="219869" y="-1307"/>
                        <a:pt x="230408" y="11091"/>
                      </a:cubicBezTo>
                      <a:lnTo>
                        <a:pt x="951234" y="855129"/>
                      </a:lnTo>
                      <a:cubicBezTo>
                        <a:pt x="962393" y="868148"/>
                        <a:pt x="961075" y="887831"/>
                        <a:pt x="948289" y="899609"/>
                      </a:cubicBezTo>
                      <a:lnTo>
                        <a:pt x="859019" y="982138"/>
                      </a:lnTo>
                      <a:cubicBezTo>
                        <a:pt x="846233" y="993916"/>
                        <a:pt x="826550" y="993684"/>
                        <a:pt x="814384" y="981518"/>
                      </a:cubicBezTo>
                      <a:lnTo>
                        <a:pt x="9247" y="174289"/>
                      </a:lnTo>
                      <a:cubicBezTo>
                        <a:pt x="-4857" y="160185"/>
                        <a:pt x="-2532" y="136550"/>
                        <a:pt x="14206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59" name="Google Shape;559;p32"/>
                <p:cNvSpPr/>
                <p:nvPr/>
              </p:nvSpPr>
              <p:spPr>
                <a:xfrm>
                  <a:off x="3512974" y="1153296"/>
                  <a:ext cx="958638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638" h="990809" extrusionOk="0">
                      <a:moveTo>
                        <a:pt x="14103" y="125081"/>
                      </a:moveTo>
                      <a:lnTo>
                        <a:pt x="187685" y="5745"/>
                      </a:lnTo>
                      <a:cubicBezTo>
                        <a:pt x="201323" y="-3632"/>
                        <a:pt x="219688" y="-1307"/>
                        <a:pt x="230227" y="11091"/>
                      </a:cubicBezTo>
                      <a:lnTo>
                        <a:pt x="951053" y="855129"/>
                      </a:lnTo>
                      <a:cubicBezTo>
                        <a:pt x="962212" y="868148"/>
                        <a:pt x="960895" y="887830"/>
                        <a:pt x="948186" y="899609"/>
                      </a:cubicBezTo>
                      <a:lnTo>
                        <a:pt x="858916" y="982138"/>
                      </a:lnTo>
                      <a:cubicBezTo>
                        <a:pt x="846130" y="993916"/>
                        <a:pt x="826447" y="993684"/>
                        <a:pt x="814359" y="981518"/>
                      </a:cubicBezTo>
                      <a:lnTo>
                        <a:pt x="9221" y="174289"/>
                      </a:lnTo>
                      <a:cubicBezTo>
                        <a:pt x="-4882" y="160185"/>
                        <a:pt x="-2480" y="136550"/>
                        <a:pt x="14181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60" name="Google Shape;560;p32"/>
                <p:cNvSpPr/>
                <p:nvPr/>
              </p:nvSpPr>
              <p:spPr>
                <a:xfrm>
                  <a:off x="3546902" y="1411804"/>
                  <a:ext cx="609808" cy="6314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9808" h="631428" extrusionOk="0">
                      <a:moveTo>
                        <a:pt x="603208" y="484336"/>
                      </a:moveTo>
                      <a:lnTo>
                        <a:pt x="450472" y="625913"/>
                      </a:lnTo>
                      <a:cubicBezTo>
                        <a:pt x="442103" y="633662"/>
                        <a:pt x="429007" y="633197"/>
                        <a:pt x="421258" y="624828"/>
                      </a:cubicBezTo>
                      <a:lnTo>
                        <a:pt x="5516" y="176385"/>
                      </a:lnTo>
                      <a:cubicBezTo>
                        <a:pt x="-2233" y="168016"/>
                        <a:pt x="-1768" y="154919"/>
                        <a:pt x="6601" y="147093"/>
                      </a:cubicBezTo>
                      <a:lnTo>
                        <a:pt x="159336" y="5516"/>
                      </a:lnTo>
                      <a:cubicBezTo>
                        <a:pt x="167706" y="-2233"/>
                        <a:pt x="180802" y="-1768"/>
                        <a:pt x="188551" y="6601"/>
                      </a:cubicBezTo>
                      <a:lnTo>
                        <a:pt x="604293" y="455044"/>
                      </a:lnTo>
                      <a:cubicBezTo>
                        <a:pt x="612042" y="463413"/>
                        <a:pt x="611577" y="476509"/>
                        <a:pt x="603208" y="484258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grpSp>
          <p:nvGrpSpPr>
            <p:cNvPr id="561" name="Google Shape;561;p32"/>
            <p:cNvGrpSpPr/>
            <p:nvPr/>
          </p:nvGrpSpPr>
          <p:grpSpPr>
            <a:xfrm flipH="1">
              <a:off x="6674551" y="-150684"/>
              <a:ext cx="3311932" cy="4970927"/>
              <a:chOff x="-1457899" y="861241"/>
              <a:chExt cx="3311932" cy="4970927"/>
            </a:xfrm>
          </p:grpSpPr>
          <p:sp>
            <p:nvSpPr>
              <p:cNvPr id="562" name="Google Shape;562;p32"/>
              <p:cNvSpPr/>
              <p:nvPr/>
            </p:nvSpPr>
            <p:spPr>
              <a:xfrm rot="4283702">
                <a:off x="-170140" y="3799471"/>
                <a:ext cx="1766747" cy="1812662"/>
              </a:xfrm>
              <a:custGeom>
                <a:avLst/>
                <a:gdLst/>
                <a:ahLst/>
                <a:cxnLst/>
                <a:rect l="l" t="t" r="r" b="b"/>
                <a:pathLst>
                  <a:path w="414460" h="425231" extrusionOk="0">
                    <a:moveTo>
                      <a:pt x="274174" y="24684"/>
                    </a:moveTo>
                    <a:cubicBezTo>
                      <a:pt x="324188" y="-28755"/>
                      <a:pt x="365295" y="12352"/>
                      <a:pt x="365295" y="74012"/>
                    </a:cubicBezTo>
                    <a:cubicBezTo>
                      <a:pt x="365295" y="135673"/>
                      <a:pt x="339260" y="191167"/>
                      <a:pt x="363924" y="250087"/>
                    </a:cubicBezTo>
                    <a:cubicBezTo>
                      <a:pt x="380367" y="289139"/>
                      <a:pt x="419419" y="333671"/>
                      <a:pt x="413938" y="378203"/>
                    </a:cubicBezTo>
                    <a:cubicBezTo>
                      <a:pt x="405717" y="443289"/>
                      <a:pt x="356388" y="428902"/>
                      <a:pt x="315281" y="405608"/>
                    </a:cubicBezTo>
                    <a:cubicBezTo>
                      <a:pt x="274859" y="382999"/>
                      <a:pt x="253621" y="340522"/>
                      <a:pt x="213885" y="317913"/>
                    </a:cubicBezTo>
                    <a:cubicBezTo>
                      <a:pt x="172092" y="294619"/>
                      <a:pt x="112487" y="302841"/>
                      <a:pt x="65899" y="300786"/>
                    </a:cubicBezTo>
                    <a:cubicBezTo>
                      <a:pt x="16571" y="298730"/>
                      <a:pt x="-18369" y="274751"/>
                      <a:pt x="10405" y="218572"/>
                    </a:cubicBezTo>
                    <a:cubicBezTo>
                      <a:pt x="29589" y="181576"/>
                      <a:pt x="76862" y="171984"/>
                      <a:pt x="115228" y="166503"/>
                    </a:cubicBezTo>
                    <a:cubicBezTo>
                      <a:pt x="185109" y="156226"/>
                      <a:pt x="237864" y="134988"/>
                      <a:pt x="256361" y="51404"/>
                    </a:cubicBezTo>
                    <a:cubicBezTo>
                      <a:pt x="261843" y="37016"/>
                      <a:pt x="269379" y="30165"/>
                      <a:pt x="274174" y="24684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563" name="Google Shape;563;p32"/>
              <p:cNvGrpSpPr/>
              <p:nvPr/>
            </p:nvGrpSpPr>
            <p:grpSpPr>
              <a:xfrm>
                <a:off x="-1457899" y="861241"/>
                <a:ext cx="3160534" cy="4743613"/>
                <a:chOff x="-1457899" y="861241"/>
                <a:chExt cx="3160534" cy="4743613"/>
              </a:xfrm>
            </p:grpSpPr>
            <p:sp>
              <p:nvSpPr>
                <p:cNvPr id="564" name="Google Shape;564;p32"/>
                <p:cNvSpPr/>
                <p:nvPr/>
              </p:nvSpPr>
              <p:spPr>
                <a:xfrm rot="-1362685">
                  <a:off x="-1213805" y="3357669"/>
                  <a:ext cx="2672346" cy="180113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306032" h="880251" extrusionOk="0">
                      <a:moveTo>
                        <a:pt x="0" y="358272"/>
                      </a:moveTo>
                      <a:lnTo>
                        <a:pt x="76048" y="437060"/>
                      </a:lnTo>
                      <a:lnTo>
                        <a:pt x="317208" y="756323"/>
                      </a:lnTo>
                      <a:cubicBezTo>
                        <a:pt x="317208" y="756323"/>
                        <a:pt x="483006" y="947470"/>
                        <a:pt x="716630" y="854980"/>
                      </a:cubicBezTo>
                      <a:cubicBezTo>
                        <a:pt x="950254" y="761804"/>
                        <a:pt x="960531" y="523384"/>
                        <a:pt x="966012" y="512422"/>
                      </a:cubicBezTo>
                      <a:cubicBezTo>
                        <a:pt x="969438" y="506256"/>
                        <a:pt x="989306" y="432264"/>
                        <a:pt x="1030413" y="363753"/>
                      </a:cubicBezTo>
                      <a:cubicBezTo>
                        <a:pt x="1062613" y="310999"/>
                        <a:pt x="1124274" y="278798"/>
                        <a:pt x="1185934" y="278113"/>
                      </a:cubicBezTo>
                      <a:cubicBezTo>
                        <a:pt x="1222245" y="277428"/>
                        <a:pt x="1291442" y="276743"/>
                        <a:pt x="1304459" y="232896"/>
                      </a:cubicBezTo>
                      <a:cubicBezTo>
                        <a:pt x="1321587" y="175346"/>
                        <a:pt x="1196896" y="86966"/>
                        <a:pt x="1026302" y="35583"/>
                      </a:cubicBezTo>
                      <a:cubicBezTo>
                        <a:pt x="855023" y="-15801"/>
                        <a:pt x="702243" y="-11005"/>
                        <a:pt x="685115" y="46544"/>
                      </a:cubicBezTo>
                      <a:cubicBezTo>
                        <a:pt x="675523" y="78745"/>
                        <a:pt x="707724" y="109575"/>
                        <a:pt x="728962" y="128073"/>
                      </a:cubicBezTo>
                      <a:cubicBezTo>
                        <a:pt x="757737" y="152737"/>
                        <a:pt x="792678" y="169180"/>
                        <a:pt x="820083" y="195214"/>
                      </a:cubicBezTo>
                      <a:cubicBezTo>
                        <a:pt x="853653" y="226730"/>
                        <a:pt x="873522" y="274003"/>
                        <a:pt x="874892" y="319220"/>
                      </a:cubicBezTo>
                      <a:cubicBezTo>
                        <a:pt x="875577" y="411026"/>
                        <a:pt x="872836" y="444596"/>
                        <a:pt x="865300" y="450077"/>
                      </a:cubicBezTo>
                      <a:cubicBezTo>
                        <a:pt x="865300" y="450077"/>
                        <a:pt x="812546" y="296611"/>
                        <a:pt x="700187" y="257560"/>
                      </a:cubicBezTo>
                      <a:cubicBezTo>
                        <a:pt x="700187" y="257560"/>
                        <a:pt x="660451" y="159588"/>
                        <a:pt x="573441" y="215768"/>
                      </a:cubicBezTo>
                      <a:cubicBezTo>
                        <a:pt x="573441" y="215768"/>
                        <a:pt x="394626" y="191789"/>
                        <a:pt x="288433" y="361012"/>
                      </a:cubicBezTo>
                      <a:cubicBezTo>
                        <a:pt x="191147" y="515848"/>
                        <a:pt x="263769" y="632318"/>
                        <a:pt x="263769" y="632318"/>
                      </a:cubicBezTo>
                      <a:lnTo>
                        <a:pt x="254178" y="637799"/>
                      </a:lnTo>
                      <a:lnTo>
                        <a:pt x="95916" y="426098"/>
                      </a:lnTo>
                      <a:lnTo>
                        <a:pt x="36311" y="329497"/>
                      </a:lnTo>
                      <a:lnTo>
                        <a:pt x="0" y="358272"/>
                      </a:lnTo>
                      <a:close/>
                      <a:moveTo>
                        <a:pt x="591939" y="380195"/>
                      </a:moveTo>
                      <a:lnTo>
                        <a:pt x="587143" y="383621"/>
                      </a:lnTo>
                      <a:lnTo>
                        <a:pt x="487802" y="286335"/>
                      </a:lnTo>
                      <a:cubicBezTo>
                        <a:pt x="487802" y="286335"/>
                        <a:pt x="522743" y="269892"/>
                        <a:pt x="553573" y="285650"/>
                      </a:cubicBezTo>
                      <a:cubicBezTo>
                        <a:pt x="581663" y="317850"/>
                        <a:pt x="620029" y="363067"/>
                        <a:pt x="591939" y="380195"/>
                      </a:cubicBezTo>
                      <a:close/>
                      <a:moveTo>
                        <a:pt x="574811" y="611079"/>
                      </a:moveTo>
                      <a:lnTo>
                        <a:pt x="565905" y="603543"/>
                      </a:lnTo>
                      <a:lnTo>
                        <a:pt x="662506" y="493239"/>
                      </a:lnTo>
                      <a:lnTo>
                        <a:pt x="671413" y="500776"/>
                      </a:lnTo>
                      <a:lnTo>
                        <a:pt x="574811" y="611079"/>
                      </a:lnTo>
                      <a:close/>
                      <a:moveTo>
                        <a:pt x="690596" y="517218"/>
                      </a:moveTo>
                      <a:lnTo>
                        <a:pt x="699502" y="524755"/>
                      </a:lnTo>
                      <a:lnTo>
                        <a:pt x="602901" y="635058"/>
                      </a:lnTo>
                      <a:lnTo>
                        <a:pt x="593995" y="627522"/>
                      </a:lnTo>
                      <a:lnTo>
                        <a:pt x="690596" y="517218"/>
                      </a:lnTo>
                      <a:close/>
                      <a:moveTo>
                        <a:pt x="552203" y="590526"/>
                      </a:moveTo>
                      <a:lnTo>
                        <a:pt x="543296" y="582989"/>
                      </a:lnTo>
                      <a:lnTo>
                        <a:pt x="639897" y="472686"/>
                      </a:lnTo>
                      <a:lnTo>
                        <a:pt x="648804" y="480222"/>
                      </a:lnTo>
                      <a:lnTo>
                        <a:pt x="552203" y="590526"/>
                      </a:lnTo>
                      <a:close/>
                      <a:moveTo>
                        <a:pt x="522743" y="565176"/>
                      </a:moveTo>
                      <a:lnTo>
                        <a:pt x="513836" y="557640"/>
                      </a:lnTo>
                      <a:lnTo>
                        <a:pt x="610437" y="447337"/>
                      </a:lnTo>
                      <a:lnTo>
                        <a:pt x="619344" y="454873"/>
                      </a:lnTo>
                      <a:lnTo>
                        <a:pt x="522743" y="565176"/>
                      </a:lnTo>
                      <a:close/>
                      <a:moveTo>
                        <a:pt x="496023" y="541883"/>
                      </a:moveTo>
                      <a:lnTo>
                        <a:pt x="487117" y="534346"/>
                      </a:lnTo>
                      <a:lnTo>
                        <a:pt x="583718" y="424043"/>
                      </a:lnTo>
                      <a:lnTo>
                        <a:pt x="592624" y="431579"/>
                      </a:lnTo>
                      <a:lnTo>
                        <a:pt x="496023" y="541883"/>
                      </a:lnTo>
                      <a:close/>
                      <a:moveTo>
                        <a:pt x="467248" y="514478"/>
                      </a:moveTo>
                      <a:lnTo>
                        <a:pt x="395311" y="442541"/>
                      </a:lnTo>
                      <a:cubicBezTo>
                        <a:pt x="395311" y="442541"/>
                        <a:pt x="339817" y="393898"/>
                        <a:pt x="399422" y="347995"/>
                      </a:cubicBezTo>
                      <a:cubicBezTo>
                        <a:pt x="459712" y="302092"/>
                        <a:pt x="480266" y="318535"/>
                        <a:pt x="520687" y="356902"/>
                      </a:cubicBezTo>
                      <a:lnTo>
                        <a:pt x="565905" y="400064"/>
                      </a:lnTo>
                      <a:lnTo>
                        <a:pt x="467248" y="514478"/>
                      </a:lnTo>
                      <a:close/>
                      <a:moveTo>
                        <a:pt x="683060" y="330867"/>
                      </a:moveTo>
                      <a:cubicBezTo>
                        <a:pt x="683060" y="330867"/>
                        <a:pt x="689226" y="349365"/>
                        <a:pt x="620029" y="406230"/>
                      </a:cubicBezTo>
                      <a:lnTo>
                        <a:pt x="610437" y="395953"/>
                      </a:lnTo>
                      <a:cubicBezTo>
                        <a:pt x="610437" y="395953"/>
                        <a:pt x="648804" y="377455"/>
                        <a:pt x="621399" y="337718"/>
                      </a:cubicBezTo>
                      <a:cubicBezTo>
                        <a:pt x="593995" y="297982"/>
                        <a:pt x="593995" y="297982"/>
                        <a:pt x="593995" y="297982"/>
                      </a:cubicBezTo>
                      <a:lnTo>
                        <a:pt x="587143" y="282224"/>
                      </a:lnTo>
                      <a:cubicBezTo>
                        <a:pt x="585773" y="282224"/>
                        <a:pt x="641953" y="278798"/>
                        <a:pt x="683060" y="330867"/>
                      </a:cubicBezTo>
                      <a:close/>
                      <a:moveTo>
                        <a:pt x="763218" y="413081"/>
                      </a:moveTo>
                      <a:cubicBezTo>
                        <a:pt x="763218" y="413081"/>
                        <a:pt x="720056" y="429524"/>
                        <a:pt x="687855" y="480222"/>
                      </a:cubicBezTo>
                      <a:lnTo>
                        <a:pt x="635102" y="429524"/>
                      </a:lnTo>
                      <a:cubicBezTo>
                        <a:pt x="635102" y="429524"/>
                        <a:pt x="698817" y="377455"/>
                        <a:pt x="710464" y="345254"/>
                      </a:cubicBezTo>
                      <a:cubicBezTo>
                        <a:pt x="711149" y="345940"/>
                        <a:pt x="744720" y="361697"/>
                        <a:pt x="763218" y="413081"/>
                      </a:cubicBezTo>
                      <a:close/>
                      <a:moveTo>
                        <a:pt x="785827" y="578879"/>
                      </a:moveTo>
                      <a:lnTo>
                        <a:pt x="809806" y="577508"/>
                      </a:lnTo>
                      <a:lnTo>
                        <a:pt x="802270" y="604228"/>
                      </a:lnTo>
                      <a:lnTo>
                        <a:pt x="785827" y="578879"/>
                      </a:lnTo>
                      <a:close/>
                      <a:moveTo>
                        <a:pt x="738554" y="521329"/>
                      </a:moveTo>
                      <a:cubicBezTo>
                        <a:pt x="738554" y="521329"/>
                        <a:pt x="768699" y="474056"/>
                        <a:pt x="797474" y="469260"/>
                      </a:cubicBezTo>
                      <a:cubicBezTo>
                        <a:pt x="797474" y="469260"/>
                        <a:pt x="820083" y="505571"/>
                        <a:pt x="806380" y="548734"/>
                      </a:cubicBezTo>
                      <a:lnTo>
                        <a:pt x="759793" y="554900"/>
                      </a:lnTo>
                      <a:lnTo>
                        <a:pt x="738554" y="521329"/>
                      </a:lnTo>
                      <a:close/>
                      <a:moveTo>
                        <a:pt x="709779" y="499405"/>
                      </a:moveTo>
                      <a:cubicBezTo>
                        <a:pt x="709779" y="499405"/>
                        <a:pt x="728277" y="458984"/>
                        <a:pt x="774865" y="439115"/>
                      </a:cubicBezTo>
                      <a:lnTo>
                        <a:pt x="779661" y="446652"/>
                      </a:lnTo>
                      <a:cubicBezTo>
                        <a:pt x="779661" y="446652"/>
                        <a:pt x="733073" y="475426"/>
                        <a:pt x="720056" y="506942"/>
                      </a:cubicBezTo>
                      <a:lnTo>
                        <a:pt x="709779" y="499405"/>
                      </a:lnTo>
                      <a:close/>
                      <a:moveTo>
                        <a:pt x="706354" y="677535"/>
                      </a:moveTo>
                      <a:cubicBezTo>
                        <a:pt x="702243" y="665203"/>
                        <a:pt x="696077" y="641909"/>
                        <a:pt x="700873" y="621356"/>
                      </a:cubicBezTo>
                      <a:cubicBezTo>
                        <a:pt x="714575" y="572028"/>
                        <a:pt x="787882" y="588470"/>
                        <a:pt x="781031" y="639169"/>
                      </a:cubicBezTo>
                      <a:cubicBezTo>
                        <a:pt x="779661" y="648075"/>
                        <a:pt x="776235" y="657667"/>
                        <a:pt x="770069" y="667944"/>
                      </a:cubicBezTo>
                      <a:cubicBezTo>
                        <a:pt x="754312" y="693978"/>
                        <a:pt x="739239" y="698774"/>
                        <a:pt x="728277" y="696719"/>
                      </a:cubicBezTo>
                      <a:cubicBezTo>
                        <a:pt x="718000" y="695348"/>
                        <a:pt x="709779" y="687812"/>
                        <a:pt x="706354" y="677535"/>
                      </a:cubicBezTo>
                      <a:close/>
                      <a:moveTo>
                        <a:pt x="614548" y="659037"/>
                      </a:moveTo>
                      <a:lnTo>
                        <a:pt x="717315" y="550104"/>
                      </a:lnTo>
                      <a:lnTo>
                        <a:pt x="726907" y="564491"/>
                      </a:lnTo>
                      <a:cubicBezTo>
                        <a:pt x="726907" y="564491"/>
                        <a:pt x="624140" y="592581"/>
                        <a:pt x="697447" y="715217"/>
                      </a:cubicBezTo>
                      <a:cubicBezTo>
                        <a:pt x="698132" y="715902"/>
                        <a:pt x="644008" y="712476"/>
                        <a:pt x="614548" y="659037"/>
                      </a:cubicBezTo>
                      <a:close/>
                      <a:moveTo>
                        <a:pt x="577552" y="697403"/>
                      </a:moveTo>
                      <a:lnTo>
                        <a:pt x="593995" y="681646"/>
                      </a:lnTo>
                      <a:cubicBezTo>
                        <a:pt x="593310" y="680961"/>
                        <a:pt x="592624" y="680276"/>
                        <a:pt x="592624" y="679591"/>
                      </a:cubicBezTo>
                      <a:lnTo>
                        <a:pt x="595365" y="680961"/>
                      </a:lnTo>
                      <a:lnTo>
                        <a:pt x="593995" y="681646"/>
                      </a:lnTo>
                      <a:cubicBezTo>
                        <a:pt x="656340" y="758379"/>
                        <a:pt x="722111" y="757009"/>
                        <a:pt x="722111" y="757009"/>
                      </a:cubicBezTo>
                      <a:lnTo>
                        <a:pt x="690596" y="780302"/>
                      </a:lnTo>
                      <a:cubicBezTo>
                        <a:pt x="607012" y="769341"/>
                        <a:pt x="577552" y="697403"/>
                        <a:pt x="577552" y="697403"/>
                      </a:cubicBezTo>
                      <a:close/>
                      <a:moveTo>
                        <a:pt x="424086" y="786468"/>
                      </a:moveTo>
                      <a:cubicBezTo>
                        <a:pt x="424086" y="786468"/>
                        <a:pt x="443954" y="778932"/>
                        <a:pt x="452176" y="758379"/>
                      </a:cubicBezTo>
                      <a:cubicBezTo>
                        <a:pt x="461768" y="734400"/>
                        <a:pt x="483006" y="722068"/>
                        <a:pt x="483006" y="722068"/>
                      </a:cubicBezTo>
                      <a:cubicBezTo>
                        <a:pt x="483006" y="722068"/>
                        <a:pt x="501504" y="757009"/>
                        <a:pt x="515206" y="746732"/>
                      </a:cubicBezTo>
                      <a:cubicBezTo>
                        <a:pt x="529594" y="736455"/>
                        <a:pt x="523428" y="730289"/>
                        <a:pt x="500134" y="702885"/>
                      </a:cubicBezTo>
                      <a:lnTo>
                        <a:pt x="515892" y="687127"/>
                      </a:lnTo>
                      <a:cubicBezTo>
                        <a:pt x="515892" y="687127"/>
                        <a:pt x="580292" y="789894"/>
                        <a:pt x="648119" y="802911"/>
                      </a:cubicBezTo>
                      <a:cubicBezTo>
                        <a:pt x="648804" y="804281"/>
                        <a:pt x="516577" y="850184"/>
                        <a:pt x="424086" y="786468"/>
                      </a:cubicBezTo>
                      <a:close/>
                      <a:moveTo>
                        <a:pt x="482321" y="661092"/>
                      </a:moveTo>
                      <a:lnTo>
                        <a:pt x="502874" y="682331"/>
                      </a:lnTo>
                      <a:lnTo>
                        <a:pt x="489172" y="696033"/>
                      </a:lnTo>
                      <a:lnTo>
                        <a:pt x="468619" y="674795"/>
                      </a:lnTo>
                      <a:lnTo>
                        <a:pt x="482321" y="661092"/>
                      </a:lnTo>
                      <a:close/>
                      <a:moveTo>
                        <a:pt x="459027" y="667258"/>
                      </a:moveTo>
                      <a:lnTo>
                        <a:pt x="438474" y="646020"/>
                      </a:lnTo>
                      <a:lnTo>
                        <a:pt x="452176" y="632318"/>
                      </a:lnTo>
                      <a:lnTo>
                        <a:pt x="472729" y="653556"/>
                      </a:lnTo>
                      <a:lnTo>
                        <a:pt x="459027" y="667258"/>
                      </a:lnTo>
                      <a:close/>
                      <a:moveTo>
                        <a:pt x="350779" y="433634"/>
                      </a:moveTo>
                      <a:cubicBezTo>
                        <a:pt x="350779" y="433634"/>
                        <a:pt x="417920" y="507627"/>
                        <a:pt x="449435" y="531606"/>
                      </a:cubicBezTo>
                      <a:lnTo>
                        <a:pt x="428882" y="559010"/>
                      </a:lnTo>
                      <a:cubicBezTo>
                        <a:pt x="428882" y="559010"/>
                        <a:pt x="335021" y="461039"/>
                        <a:pt x="350779" y="433634"/>
                      </a:cubicBezTo>
                      <a:close/>
                      <a:moveTo>
                        <a:pt x="387775" y="759064"/>
                      </a:moveTo>
                      <a:cubicBezTo>
                        <a:pt x="400107" y="758379"/>
                        <a:pt x="422716" y="736455"/>
                        <a:pt x="426827" y="719327"/>
                      </a:cubicBezTo>
                      <a:cubicBezTo>
                        <a:pt x="430937" y="702199"/>
                        <a:pt x="446695" y="693293"/>
                        <a:pt x="446695" y="693293"/>
                      </a:cubicBezTo>
                      <a:lnTo>
                        <a:pt x="470674" y="712476"/>
                      </a:lnTo>
                      <a:cubicBezTo>
                        <a:pt x="470674" y="712476"/>
                        <a:pt x="464508" y="724808"/>
                        <a:pt x="439844" y="741251"/>
                      </a:cubicBezTo>
                      <a:cubicBezTo>
                        <a:pt x="414495" y="757009"/>
                        <a:pt x="411069" y="777562"/>
                        <a:pt x="411069" y="777562"/>
                      </a:cubicBezTo>
                      <a:lnTo>
                        <a:pt x="387775" y="759064"/>
                      </a:lnTo>
                      <a:close/>
                      <a:moveTo>
                        <a:pt x="357630" y="733030"/>
                      </a:moveTo>
                      <a:cubicBezTo>
                        <a:pt x="369962" y="732344"/>
                        <a:pt x="392571" y="708365"/>
                        <a:pt x="396682" y="691237"/>
                      </a:cubicBezTo>
                      <a:cubicBezTo>
                        <a:pt x="400792" y="674110"/>
                        <a:pt x="416550" y="665203"/>
                        <a:pt x="416550" y="665203"/>
                      </a:cubicBezTo>
                      <a:lnTo>
                        <a:pt x="440529" y="684386"/>
                      </a:lnTo>
                      <a:cubicBezTo>
                        <a:pt x="440529" y="684386"/>
                        <a:pt x="433678" y="693978"/>
                        <a:pt x="408329" y="709736"/>
                      </a:cubicBezTo>
                      <a:cubicBezTo>
                        <a:pt x="374758" y="730289"/>
                        <a:pt x="377498" y="752898"/>
                        <a:pt x="377498" y="752898"/>
                      </a:cubicBezTo>
                      <a:lnTo>
                        <a:pt x="357630" y="733030"/>
                      </a:lnTo>
                      <a:close/>
                      <a:moveTo>
                        <a:pt x="345298" y="717957"/>
                      </a:moveTo>
                      <a:cubicBezTo>
                        <a:pt x="280212" y="617245"/>
                        <a:pt x="234994" y="529550"/>
                        <a:pt x="307617" y="393213"/>
                      </a:cubicBezTo>
                      <a:cubicBezTo>
                        <a:pt x="380239" y="256875"/>
                        <a:pt x="502189" y="254819"/>
                        <a:pt x="502189" y="254819"/>
                      </a:cubicBezTo>
                      <a:cubicBezTo>
                        <a:pt x="397367" y="271947"/>
                        <a:pt x="324059" y="372659"/>
                        <a:pt x="314468" y="435005"/>
                      </a:cubicBezTo>
                      <a:cubicBezTo>
                        <a:pt x="304191" y="497350"/>
                        <a:pt x="441899" y="626837"/>
                        <a:pt x="441899" y="626837"/>
                      </a:cubicBezTo>
                      <a:lnTo>
                        <a:pt x="428197" y="640539"/>
                      </a:lnTo>
                      <a:lnTo>
                        <a:pt x="393941" y="609024"/>
                      </a:lnTo>
                      <a:lnTo>
                        <a:pt x="380239" y="622041"/>
                      </a:lnTo>
                      <a:lnTo>
                        <a:pt x="409699" y="657667"/>
                      </a:lnTo>
                      <a:cubicBezTo>
                        <a:pt x="406273" y="668629"/>
                        <a:pt x="391886" y="674795"/>
                        <a:pt x="378869" y="681646"/>
                      </a:cubicBezTo>
                      <a:cubicBezTo>
                        <a:pt x="345298" y="698774"/>
                        <a:pt x="345298" y="717957"/>
                        <a:pt x="345298" y="717957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65" name="Google Shape;565;p32"/>
                <p:cNvSpPr/>
                <p:nvPr/>
              </p:nvSpPr>
              <p:spPr>
                <a:xfrm rot="-7936103">
                  <a:off x="-1192631" y="1661377"/>
                  <a:ext cx="2697705" cy="120965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484244" h="665539" extrusionOk="0">
                      <a:moveTo>
                        <a:pt x="61522" y="0"/>
                      </a:moveTo>
                      <a:cubicBezTo>
                        <a:pt x="12278" y="104870"/>
                        <a:pt x="-38585" y="257842"/>
                        <a:pt x="42949" y="361379"/>
                      </a:cubicBezTo>
                      <a:cubicBezTo>
                        <a:pt x="115624" y="453676"/>
                        <a:pt x="237259" y="431101"/>
                        <a:pt x="329365" y="383191"/>
                      </a:cubicBezTo>
                      <a:cubicBezTo>
                        <a:pt x="420329" y="335851"/>
                        <a:pt x="497958" y="250317"/>
                        <a:pt x="595399" y="218027"/>
                      </a:cubicBezTo>
                      <a:cubicBezTo>
                        <a:pt x="676075" y="191262"/>
                        <a:pt x="760848" y="210788"/>
                        <a:pt x="831714" y="255651"/>
                      </a:cubicBezTo>
                      <a:cubicBezTo>
                        <a:pt x="922678" y="313372"/>
                        <a:pt x="970398" y="414337"/>
                        <a:pt x="941918" y="521303"/>
                      </a:cubicBezTo>
                      <a:cubicBezTo>
                        <a:pt x="929535" y="567690"/>
                        <a:pt x="869052" y="692563"/>
                        <a:pt x="803901" y="660273"/>
                      </a:cubicBezTo>
                      <a:cubicBezTo>
                        <a:pt x="746941" y="631984"/>
                        <a:pt x="774088" y="542163"/>
                        <a:pt x="794471" y="500443"/>
                      </a:cubicBezTo>
                      <a:cubicBezTo>
                        <a:pt x="830095" y="427577"/>
                        <a:pt x="890959" y="380905"/>
                        <a:pt x="972208" y="385953"/>
                      </a:cubicBezTo>
                      <a:cubicBezTo>
                        <a:pt x="1085841" y="393001"/>
                        <a:pt x="1137466" y="513969"/>
                        <a:pt x="1244337" y="527209"/>
                      </a:cubicBezTo>
                      <a:cubicBezTo>
                        <a:pt x="1373972" y="543306"/>
                        <a:pt x="1493320" y="374904"/>
                        <a:pt x="1483700" y="253555"/>
                      </a:cubicBezTo>
                    </a:path>
                  </a:pathLst>
                </a:custGeom>
                <a:noFill/>
                <a:ln w="9525" cap="flat" cmpd="sng">
                  <a:solidFill>
                    <a:schemeClr val="dk1"/>
                  </a:solidFill>
                  <a:prstDash val="solid"/>
                  <a:miter lim="8000"/>
                  <a:headEnd type="none" w="sm" len="sm"/>
                  <a:tailEnd type="none" w="sm" len="sm"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sp>
            <p:nvSpPr>
              <p:cNvPr id="566" name="Google Shape;566;p32"/>
              <p:cNvSpPr/>
              <p:nvPr/>
            </p:nvSpPr>
            <p:spPr>
              <a:xfrm rot="933532" flipH="1">
                <a:off x="-167518" y="2196511"/>
                <a:ext cx="579783" cy="566790"/>
              </a:xfrm>
              <a:custGeom>
                <a:avLst/>
                <a:gdLst/>
                <a:ahLst/>
                <a:cxnLst/>
                <a:rect l="l" t="t" r="r" b="b"/>
                <a:pathLst>
                  <a:path w="876136" h="856503" extrusionOk="0">
                    <a:moveTo>
                      <a:pt x="875329" y="628384"/>
                    </a:moveTo>
                    <a:cubicBezTo>
                      <a:pt x="875520" y="626193"/>
                      <a:pt x="875329" y="623812"/>
                      <a:pt x="874567" y="621240"/>
                    </a:cubicBezTo>
                    <a:cubicBezTo>
                      <a:pt x="877330" y="630479"/>
                      <a:pt x="875044" y="619049"/>
                      <a:pt x="875139" y="615144"/>
                    </a:cubicBezTo>
                    <a:cubicBezTo>
                      <a:pt x="875425" y="604476"/>
                      <a:pt x="875139" y="593617"/>
                      <a:pt x="875139" y="582949"/>
                    </a:cubicBezTo>
                    <a:lnTo>
                      <a:pt x="875139" y="120796"/>
                    </a:lnTo>
                    <a:cubicBezTo>
                      <a:pt x="875139" y="64885"/>
                      <a:pt x="876663" y="-6648"/>
                      <a:pt x="798939" y="496"/>
                    </a:cubicBezTo>
                    <a:cubicBezTo>
                      <a:pt x="661303" y="13164"/>
                      <a:pt x="523857" y="34405"/>
                      <a:pt x="386697" y="51264"/>
                    </a:cubicBezTo>
                    <a:cubicBezTo>
                      <a:pt x="347168" y="56122"/>
                      <a:pt x="281160" y="52788"/>
                      <a:pt x="256395" y="89935"/>
                    </a:cubicBezTo>
                    <a:cubicBezTo>
                      <a:pt x="239821" y="114891"/>
                      <a:pt x="245727" y="151943"/>
                      <a:pt x="245727" y="180518"/>
                    </a:cubicBezTo>
                    <a:lnTo>
                      <a:pt x="245727" y="616001"/>
                    </a:lnTo>
                    <a:cubicBezTo>
                      <a:pt x="158383" y="586093"/>
                      <a:pt x="36653" y="619811"/>
                      <a:pt x="5983" y="712870"/>
                    </a:cubicBezTo>
                    <a:cubicBezTo>
                      <a:pt x="-28688" y="817931"/>
                      <a:pt x="95041" y="868414"/>
                      <a:pt x="178957" y="854126"/>
                    </a:cubicBezTo>
                    <a:cubicBezTo>
                      <a:pt x="227820" y="845839"/>
                      <a:pt x="277064" y="820598"/>
                      <a:pt x="305353" y="778688"/>
                    </a:cubicBezTo>
                    <a:cubicBezTo>
                      <a:pt x="316783" y="761734"/>
                      <a:pt x="324499" y="742017"/>
                      <a:pt x="325451" y="721443"/>
                    </a:cubicBezTo>
                    <a:cubicBezTo>
                      <a:pt x="325832" y="713442"/>
                      <a:pt x="324403" y="706298"/>
                      <a:pt x="323641" y="698773"/>
                    </a:cubicBezTo>
                    <a:cubicBezTo>
                      <a:pt x="323737" y="698488"/>
                      <a:pt x="323832" y="695916"/>
                      <a:pt x="323737" y="694678"/>
                    </a:cubicBezTo>
                    <a:cubicBezTo>
                      <a:pt x="321832" y="637718"/>
                      <a:pt x="323737" y="580282"/>
                      <a:pt x="323737" y="523228"/>
                    </a:cubicBezTo>
                    <a:lnTo>
                      <a:pt x="323737" y="315202"/>
                    </a:lnTo>
                    <a:cubicBezTo>
                      <a:pt x="323737" y="293866"/>
                      <a:pt x="319641" y="274054"/>
                      <a:pt x="343644" y="261385"/>
                    </a:cubicBezTo>
                    <a:cubicBezTo>
                      <a:pt x="356122" y="254813"/>
                      <a:pt x="381077" y="256813"/>
                      <a:pt x="394888" y="255099"/>
                    </a:cubicBezTo>
                    <a:cubicBezTo>
                      <a:pt x="468707" y="245955"/>
                      <a:pt x="542621" y="236906"/>
                      <a:pt x="616440" y="227762"/>
                    </a:cubicBezTo>
                    <a:cubicBezTo>
                      <a:pt x="665113" y="221761"/>
                      <a:pt x="717310" y="209188"/>
                      <a:pt x="766363" y="209284"/>
                    </a:cubicBezTo>
                    <a:cubicBezTo>
                      <a:pt x="803035" y="209284"/>
                      <a:pt x="797034" y="243574"/>
                      <a:pt x="797034" y="268339"/>
                    </a:cubicBezTo>
                    <a:lnTo>
                      <a:pt x="797034" y="542754"/>
                    </a:lnTo>
                    <a:cubicBezTo>
                      <a:pt x="733026" y="519894"/>
                      <a:pt x="656731" y="533134"/>
                      <a:pt x="603772" y="576187"/>
                    </a:cubicBezTo>
                    <a:cubicBezTo>
                      <a:pt x="555861" y="615144"/>
                      <a:pt x="531953" y="683343"/>
                      <a:pt x="575006" y="735445"/>
                    </a:cubicBezTo>
                    <a:cubicBezTo>
                      <a:pt x="660160" y="838505"/>
                      <a:pt x="890569" y="770020"/>
                      <a:pt x="875425" y="628193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grpSp>
        <p:nvGrpSpPr>
          <p:cNvPr id="567" name="Google Shape;567;p32"/>
          <p:cNvGrpSpPr/>
          <p:nvPr/>
        </p:nvGrpSpPr>
        <p:grpSpPr>
          <a:xfrm>
            <a:off x="-3074455" y="-3734297"/>
            <a:ext cx="9244024" cy="13519901"/>
            <a:chOff x="-3074455" y="-3734297"/>
            <a:chExt cx="9244024" cy="13519901"/>
          </a:xfrm>
        </p:grpSpPr>
        <p:grpSp>
          <p:nvGrpSpPr>
            <p:cNvPr id="568" name="Google Shape;568;p32"/>
            <p:cNvGrpSpPr/>
            <p:nvPr/>
          </p:nvGrpSpPr>
          <p:grpSpPr>
            <a:xfrm>
              <a:off x="-1111881" y="-3734297"/>
              <a:ext cx="7281450" cy="4686318"/>
              <a:chOff x="797761" y="12461"/>
              <a:chExt cx="10611265" cy="6829376"/>
            </a:xfrm>
          </p:grpSpPr>
          <p:sp>
            <p:nvSpPr>
              <p:cNvPr id="569" name="Google Shape;569;p32"/>
              <p:cNvSpPr/>
              <p:nvPr/>
            </p:nvSpPr>
            <p:spPr>
              <a:xfrm>
                <a:off x="1472522" y="12461"/>
                <a:ext cx="9401161" cy="5940448"/>
              </a:xfrm>
              <a:custGeom>
                <a:avLst/>
                <a:gdLst/>
                <a:ahLst/>
                <a:cxnLst/>
                <a:rect l="l" t="t" r="r" b="b"/>
                <a:pathLst>
                  <a:path w="9401161" h="5940448" extrusionOk="0">
                    <a:moveTo>
                      <a:pt x="27362" y="2986659"/>
                    </a:moveTo>
                    <a:cubicBezTo>
                      <a:pt x="-126860" y="3963590"/>
                      <a:pt x="383141" y="5010857"/>
                      <a:pt x="1247250" y="5491920"/>
                    </a:cubicBezTo>
                    <a:cubicBezTo>
                      <a:pt x="1789868" y="5793923"/>
                      <a:pt x="2425069" y="5877222"/>
                      <a:pt x="3044715" y="5918287"/>
                    </a:cubicBezTo>
                    <a:cubicBezTo>
                      <a:pt x="4155543" y="5991801"/>
                      <a:pt x="5367737" y="5913771"/>
                      <a:pt x="6220220" y="5197695"/>
                    </a:cubicBezTo>
                    <a:cubicBezTo>
                      <a:pt x="6818539" y="4695138"/>
                      <a:pt x="7134425" y="3856789"/>
                      <a:pt x="7093109" y="3076482"/>
                    </a:cubicBezTo>
                    <a:cubicBezTo>
                      <a:pt x="7073539" y="2707070"/>
                      <a:pt x="7150985" y="2196735"/>
                      <a:pt x="7277188" y="1848984"/>
                    </a:cubicBezTo>
                    <a:cubicBezTo>
                      <a:pt x="7595500" y="972163"/>
                      <a:pt x="8585226" y="114161"/>
                      <a:pt x="9401161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70" name="Google Shape;570;p32"/>
              <p:cNvSpPr/>
              <p:nvPr/>
            </p:nvSpPr>
            <p:spPr>
              <a:xfrm>
                <a:off x="1249390" y="374597"/>
                <a:ext cx="9802852" cy="5873182"/>
              </a:xfrm>
              <a:custGeom>
                <a:avLst/>
                <a:gdLst/>
                <a:ahLst/>
                <a:cxnLst/>
                <a:rect l="l" t="t" r="r" b="b"/>
                <a:pathLst>
                  <a:path w="9802852" h="5873182" extrusionOk="0">
                    <a:moveTo>
                      <a:pt x="20166" y="2792042"/>
                    </a:moveTo>
                    <a:cubicBezTo>
                      <a:pt x="-122681" y="3780096"/>
                      <a:pt x="510095" y="4901714"/>
                      <a:pt x="1388588" y="5380018"/>
                    </a:cubicBezTo>
                    <a:cubicBezTo>
                      <a:pt x="1948100" y="5684529"/>
                      <a:pt x="2716196" y="5791079"/>
                      <a:pt x="3345125" y="5841260"/>
                    </a:cubicBezTo>
                    <a:cubicBezTo>
                      <a:pt x="4472598" y="5931166"/>
                      <a:pt x="5700849" y="5868859"/>
                      <a:pt x="6555339" y="5154875"/>
                    </a:cubicBezTo>
                    <a:cubicBezTo>
                      <a:pt x="7155163" y="4653739"/>
                      <a:pt x="7634721" y="3750155"/>
                      <a:pt x="7569068" y="2930541"/>
                    </a:cubicBezTo>
                    <a:cubicBezTo>
                      <a:pt x="7539713" y="2556278"/>
                      <a:pt x="7654793" y="1893393"/>
                      <a:pt x="7802491" y="1545726"/>
                    </a:cubicBezTo>
                    <a:cubicBezTo>
                      <a:pt x="8166383" y="684880"/>
                      <a:pt x="9113122" y="85641"/>
                      <a:pt x="9802852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71" name="Google Shape;571;p32"/>
              <p:cNvSpPr/>
              <p:nvPr/>
            </p:nvSpPr>
            <p:spPr>
              <a:xfrm>
                <a:off x="1024208" y="737067"/>
                <a:ext cx="10206425" cy="5807165"/>
              </a:xfrm>
              <a:custGeom>
                <a:avLst/>
                <a:gdLst/>
                <a:ahLst/>
                <a:cxnLst/>
                <a:rect l="l" t="t" r="r" b="b"/>
                <a:pathLst>
                  <a:path w="10206425" h="5807165" extrusionOk="0">
                    <a:moveTo>
                      <a:pt x="14935" y="2597091"/>
                    </a:moveTo>
                    <a:cubicBezTo>
                      <a:pt x="-116537" y="3596352"/>
                      <a:pt x="639014" y="4792153"/>
                      <a:pt x="1531808" y="5267864"/>
                    </a:cubicBezTo>
                    <a:cubicBezTo>
                      <a:pt x="2108215" y="5574802"/>
                      <a:pt x="3009122" y="5704685"/>
                      <a:pt x="3647418" y="5764066"/>
                    </a:cubicBezTo>
                    <a:cubicBezTo>
                      <a:pt x="4791617" y="5870448"/>
                      <a:pt x="6035842" y="5823780"/>
                      <a:pt x="6892423" y="5111886"/>
                    </a:cubicBezTo>
                    <a:cubicBezTo>
                      <a:pt x="7493669" y="4612256"/>
                      <a:pt x="8137066" y="3643438"/>
                      <a:pt x="8047076" y="2784515"/>
                    </a:cubicBezTo>
                    <a:cubicBezTo>
                      <a:pt x="8008019" y="2405485"/>
                      <a:pt x="8160567" y="1589885"/>
                      <a:pt x="8329760" y="1242469"/>
                    </a:cubicBezTo>
                    <a:cubicBezTo>
                      <a:pt x="8739232" y="397429"/>
                      <a:pt x="9643066" y="57038"/>
                      <a:pt x="1020642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72" name="Google Shape;572;p32"/>
              <p:cNvSpPr/>
              <p:nvPr/>
            </p:nvSpPr>
            <p:spPr>
              <a:xfrm>
                <a:off x="797761" y="1099287"/>
                <a:ext cx="10611265" cy="5742550"/>
              </a:xfrm>
              <a:custGeom>
                <a:avLst/>
                <a:gdLst/>
                <a:ahLst/>
                <a:cxnLst/>
                <a:rect l="l" t="t" r="r" b="b"/>
                <a:pathLst>
                  <a:path w="10611265" h="5742550" extrusionOk="0">
                    <a:moveTo>
                      <a:pt x="11055" y="2402391"/>
                    </a:moveTo>
                    <a:cubicBezTo>
                      <a:pt x="-109044" y="3412775"/>
                      <a:pt x="769366" y="4682843"/>
                      <a:pt x="1676378" y="5155962"/>
                    </a:cubicBezTo>
                    <a:cubicBezTo>
                      <a:pt x="2269679" y="5465408"/>
                      <a:pt x="3303480" y="5618626"/>
                      <a:pt x="3950976" y="5687038"/>
                    </a:cubicBezTo>
                    <a:cubicBezTo>
                      <a:pt x="5111818" y="5809813"/>
                      <a:pt x="6372018" y="5778952"/>
                      <a:pt x="7230773" y="5069066"/>
                    </a:cubicBezTo>
                    <a:cubicBezTo>
                      <a:pt x="7833524" y="4570857"/>
                      <a:pt x="8640594" y="3536888"/>
                      <a:pt x="8526265" y="2638657"/>
                    </a:cubicBezTo>
                    <a:cubicBezTo>
                      <a:pt x="8477423" y="2254777"/>
                      <a:pt x="8667524" y="1286628"/>
                      <a:pt x="8858210" y="939295"/>
                    </a:cubicBezTo>
                    <a:cubicBezTo>
                      <a:pt x="9313263" y="110146"/>
                      <a:pt x="10174193" y="28519"/>
                      <a:pt x="1061126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573" name="Google Shape;573;p32"/>
            <p:cNvSpPr/>
            <p:nvPr/>
          </p:nvSpPr>
          <p:spPr>
            <a:xfrm>
              <a:off x="-151528" y="-362326"/>
              <a:ext cx="2579303" cy="1415199"/>
            </a:xfrm>
            <a:custGeom>
              <a:avLst/>
              <a:gdLst/>
              <a:ahLst/>
              <a:cxnLst/>
              <a:rect l="l" t="t" r="r" b="b"/>
              <a:pathLst>
                <a:path w="681004" h="373650" extrusionOk="0">
                  <a:moveTo>
                    <a:pt x="387775" y="364481"/>
                  </a:moveTo>
                  <a:cubicBezTo>
                    <a:pt x="528224" y="330911"/>
                    <a:pt x="578922" y="264454"/>
                    <a:pt x="621399" y="169223"/>
                  </a:cubicBezTo>
                  <a:cubicBezTo>
                    <a:pt x="653600" y="96601"/>
                    <a:pt x="667987" y="45903"/>
                    <a:pt x="681004" y="0"/>
                  </a:cubicBezTo>
                  <a:lnTo>
                    <a:pt x="0" y="0"/>
                  </a:lnTo>
                  <a:cubicBezTo>
                    <a:pt x="22609" y="51384"/>
                    <a:pt x="28775" y="113044"/>
                    <a:pt x="41107" y="151410"/>
                  </a:cubicBezTo>
                  <a:cubicBezTo>
                    <a:pt x="80159" y="266510"/>
                    <a:pt x="190462" y="411754"/>
                    <a:pt x="387775" y="364481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574" name="Google Shape;574;p32"/>
            <p:cNvGrpSpPr/>
            <p:nvPr/>
          </p:nvGrpSpPr>
          <p:grpSpPr>
            <a:xfrm>
              <a:off x="-229947" y="-447972"/>
              <a:ext cx="1790042" cy="1657406"/>
              <a:chOff x="-174547" y="-154372"/>
              <a:chExt cx="1790042" cy="1657406"/>
            </a:xfrm>
          </p:grpSpPr>
          <p:sp>
            <p:nvSpPr>
              <p:cNvPr id="575" name="Google Shape;575;p32"/>
              <p:cNvSpPr/>
              <p:nvPr/>
            </p:nvSpPr>
            <p:spPr>
              <a:xfrm>
                <a:off x="-174547" y="-154372"/>
                <a:ext cx="1658001" cy="1657406"/>
              </a:xfrm>
              <a:custGeom>
                <a:avLst/>
                <a:gdLst/>
                <a:ahLst/>
                <a:cxnLst/>
                <a:rect l="l" t="t" r="r" b="b"/>
                <a:pathLst>
                  <a:path w="437756" h="437599" extrusionOk="0">
                    <a:moveTo>
                      <a:pt x="415340" y="219024"/>
                    </a:moveTo>
                    <a:cubicBezTo>
                      <a:pt x="385880" y="238892"/>
                      <a:pt x="313258" y="201896"/>
                      <a:pt x="265300" y="176547"/>
                    </a:cubicBezTo>
                    <a:cubicBezTo>
                      <a:pt x="250913" y="169010"/>
                      <a:pt x="227619" y="162844"/>
                      <a:pt x="226248" y="184768"/>
                    </a:cubicBezTo>
                    <a:cubicBezTo>
                      <a:pt x="224878" y="205321"/>
                      <a:pt x="259134" y="225875"/>
                      <a:pt x="264615" y="246428"/>
                    </a:cubicBezTo>
                    <a:cubicBezTo>
                      <a:pt x="275577" y="284795"/>
                      <a:pt x="248857" y="310829"/>
                      <a:pt x="213231" y="299182"/>
                    </a:cubicBezTo>
                    <a:cubicBezTo>
                      <a:pt x="203640" y="295757"/>
                      <a:pt x="185827" y="282054"/>
                      <a:pt x="177605" y="293016"/>
                    </a:cubicBezTo>
                    <a:cubicBezTo>
                      <a:pt x="170754" y="302608"/>
                      <a:pt x="187197" y="325902"/>
                      <a:pt x="191308" y="333438"/>
                    </a:cubicBezTo>
                    <a:cubicBezTo>
                      <a:pt x="204325" y="355361"/>
                      <a:pt x="222823" y="370434"/>
                      <a:pt x="238581" y="389617"/>
                    </a:cubicBezTo>
                    <a:cubicBezTo>
                      <a:pt x="250227" y="404005"/>
                      <a:pt x="246802" y="421818"/>
                      <a:pt x="228989" y="431409"/>
                    </a:cubicBezTo>
                    <a:cubicBezTo>
                      <a:pt x="179661" y="458814"/>
                      <a:pt x="116630" y="388247"/>
                      <a:pt x="86485" y="356047"/>
                    </a:cubicBezTo>
                    <a:cubicBezTo>
                      <a:pt x="46063" y="312885"/>
                      <a:pt x="-7376" y="257390"/>
                      <a:pt x="846" y="192989"/>
                    </a:cubicBezTo>
                    <a:cubicBezTo>
                      <a:pt x="10437" y="121737"/>
                      <a:pt x="83744" y="40209"/>
                      <a:pt x="148145" y="12119"/>
                    </a:cubicBezTo>
                    <a:cubicBezTo>
                      <a:pt x="220083" y="-18711"/>
                      <a:pt x="299556" y="13489"/>
                      <a:pt x="354365" y="61447"/>
                    </a:cubicBezTo>
                    <a:cubicBezTo>
                      <a:pt x="377659" y="82001"/>
                      <a:pt x="444115" y="148457"/>
                      <a:pt x="437264" y="183398"/>
                    </a:cubicBezTo>
                    <a:cubicBezTo>
                      <a:pt x="435894" y="200526"/>
                      <a:pt x="429043" y="209432"/>
                      <a:pt x="415340" y="219024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76" name="Google Shape;576;p32"/>
              <p:cNvSpPr/>
              <p:nvPr/>
            </p:nvSpPr>
            <p:spPr>
              <a:xfrm>
                <a:off x="1091137" y="609475"/>
                <a:ext cx="508290" cy="255705"/>
              </a:xfrm>
              <a:custGeom>
                <a:avLst/>
                <a:gdLst/>
                <a:ahLst/>
                <a:cxnLst/>
                <a:rect l="l" t="t" r="r" b="b"/>
                <a:pathLst>
                  <a:path w="134202" h="67513" extrusionOk="0">
                    <a:moveTo>
                      <a:pt x="110004" y="11905"/>
                    </a:moveTo>
                    <a:cubicBezTo>
                      <a:pt x="99727" y="29718"/>
                      <a:pt x="88080" y="39310"/>
                      <a:pt x="63416" y="42050"/>
                    </a:cubicBezTo>
                    <a:cubicBezTo>
                      <a:pt x="46288" y="43421"/>
                      <a:pt x="16143" y="29033"/>
                      <a:pt x="7237" y="24922"/>
                    </a:cubicBezTo>
                    <a:cubicBezTo>
                      <a:pt x="-1670" y="20812"/>
                      <a:pt x="-2355" y="24237"/>
                      <a:pt x="5181" y="35199"/>
                    </a:cubicBezTo>
                    <a:cubicBezTo>
                      <a:pt x="12718" y="46161"/>
                      <a:pt x="44918" y="67400"/>
                      <a:pt x="64786" y="67400"/>
                    </a:cubicBezTo>
                    <a:cubicBezTo>
                      <a:pt x="84655" y="68085"/>
                      <a:pt x="99727" y="66029"/>
                      <a:pt x="111374" y="51642"/>
                    </a:cubicBezTo>
                    <a:cubicBezTo>
                      <a:pt x="123021" y="37940"/>
                      <a:pt x="133298" y="20127"/>
                      <a:pt x="133983" y="13275"/>
                    </a:cubicBezTo>
                    <a:cubicBezTo>
                      <a:pt x="134668" y="5739"/>
                      <a:pt x="133983" y="1628"/>
                      <a:pt x="128502" y="258"/>
                    </a:cubicBezTo>
                    <a:cubicBezTo>
                      <a:pt x="122336" y="-1112"/>
                      <a:pt x="114799" y="2999"/>
                      <a:pt x="110004" y="11905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77" name="Google Shape;577;p32"/>
              <p:cNvSpPr/>
              <p:nvPr/>
            </p:nvSpPr>
            <p:spPr>
              <a:xfrm>
                <a:off x="1542593" y="433293"/>
                <a:ext cx="72902" cy="119886"/>
              </a:xfrm>
              <a:custGeom>
                <a:avLst/>
                <a:gdLst/>
                <a:ahLst/>
                <a:cxnLst/>
                <a:rect l="l" t="t" r="r" b="b"/>
                <a:pathLst>
                  <a:path w="19248" h="31653" extrusionOk="0">
                    <a:moveTo>
                      <a:pt x="421" y="12510"/>
                    </a:moveTo>
                    <a:cubicBezTo>
                      <a:pt x="-3004" y="29638"/>
                      <a:pt x="15494" y="39230"/>
                      <a:pt x="18919" y="24157"/>
                    </a:cubicBezTo>
                    <a:cubicBezTo>
                      <a:pt x="21660" y="9085"/>
                      <a:pt x="6587" y="-14894"/>
                      <a:pt x="421" y="12510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578" name="Google Shape;578;p32"/>
            <p:cNvGrpSpPr/>
            <p:nvPr/>
          </p:nvGrpSpPr>
          <p:grpSpPr>
            <a:xfrm>
              <a:off x="763660" y="691944"/>
              <a:ext cx="1321789" cy="1094180"/>
              <a:chOff x="238310" y="1695244"/>
              <a:chExt cx="1321789" cy="1094180"/>
            </a:xfrm>
          </p:grpSpPr>
          <p:sp>
            <p:nvSpPr>
              <p:cNvPr id="579" name="Google Shape;579;p32"/>
              <p:cNvSpPr/>
              <p:nvPr/>
            </p:nvSpPr>
            <p:spPr>
              <a:xfrm rot="2367420">
                <a:off x="730700" y="1783578"/>
                <a:ext cx="607032" cy="917511"/>
              </a:xfrm>
              <a:custGeom>
                <a:avLst/>
                <a:gdLst/>
                <a:ahLst/>
                <a:cxnLst/>
                <a:rect l="l" t="t" r="r" b="b"/>
                <a:pathLst>
                  <a:path w="160236" h="242192" extrusionOk="0">
                    <a:moveTo>
                      <a:pt x="110440" y="43991"/>
                    </a:moveTo>
                    <a:cubicBezTo>
                      <a:pt x="98108" y="94005"/>
                      <a:pt x="54945" y="187180"/>
                      <a:pt x="22060" y="209104"/>
                    </a:cubicBezTo>
                    <a:cubicBezTo>
                      <a:pt x="-10826" y="231028"/>
                      <a:pt x="-4660" y="247470"/>
                      <a:pt x="25485" y="240619"/>
                    </a:cubicBezTo>
                    <a:cubicBezTo>
                      <a:pt x="55630" y="233768"/>
                      <a:pt x="125512" y="202938"/>
                      <a:pt x="149491" y="118669"/>
                    </a:cubicBezTo>
                    <a:cubicBezTo>
                      <a:pt x="173470" y="33715"/>
                      <a:pt x="152231" y="-2597"/>
                      <a:pt x="135104" y="144"/>
                    </a:cubicBezTo>
                    <a:cubicBezTo>
                      <a:pt x="118661" y="2199"/>
                      <a:pt x="115235" y="24123"/>
                      <a:pt x="110440" y="4399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80" name="Google Shape;580;p32"/>
              <p:cNvSpPr/>
              <p:nvPr/>
            </p:nvSpPr>
            <p:spPr>
              <a:xfrm rot="1645648">
                <a:off x="263217" y="2291874"/>
                <a:ext cx="143051" cy="143051"/>
              </a:xfrm>
              <a:custGeom>
                <a:avLst/>
                <a:gdLst/>
                <a:ahLst/>
                <a:cxnLst/>
                <a:rect l="l" t="t" r="r" b="b"/>
                <a:pathLst>
                  <a:path w="37761" h="37761" extrusionOk="0">
                    <a:moveTo>
                      <a:pt x="37721" y="17853"/>
                    </a:moveTo>
                    <a:cubicBezTo>
                      <a:pt x="38407" y="28129"/>
                      <a:pt x="30185" y="37036"/>
                      <a:pt x="19908" y="37721"/>
                    </a:cubicBezTo>
                    <a:cubicBezTo>
                      <a:pt x="9632" y="38406"/>
                      <a:pt x="725" y="30185"/>
                      <a:pt x="40" y="19908"/>
                    </a:cubicBezTo>
                    <a:cubicBezTo>
                      <a:pt x="-645" y="9631"/>
                      <a:pt x="7576" y="725"/>
                      <a:pt x="17853" y="40"/>
                    </a:cubicBezTo>
                    <a:cubicBezTo>
                      <a:pt x="28130" y="-645"/>
                      <a:pt x="37036" y="7576"/>
                      <a:pt x="37721" y="17853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581" name="Google Shape;581;p32"/>
            <p:cNvGrpSpPr/>
            <p:nvPr/>
          </p:nvGrpSpPr>
          <p:grpSpPr>
            <a:xfrm rot="-8889880">
              <a:off x="-702976" y="1864074"/>
              <a:ext cx="1444413" cy="1415367"/>
              <a:chOff x="8240142" y="3053085"/>
              <a:chExt cx="1444358" cy="1415313"/>
            </a:xfrm>
          </p:grpSpPr>
          <p:sp>
            <p:nvSpPr>
              <p:cNvPr id="582" name="Google Shape;582;p32"/>
              <p:cNvSpPr/>
              <p:nvPr/>
            </p:nvSpPr>
            <p:spPr>
              <a:xfrm rot="5400000">
                <a:off x="8104606" y="3631898"/>
                <a:ext cx="616958" cy="345885"/>
              </a:xfrm>
              <a:custGeom>
                <a:avLst/>
                <a:gdLst/>
                <a:ahLst/>
                <a:cxnLst/>
                <a:rect l="l" t="t" r="r" b="b"/>
                <a:pathLst>
                  <a:path w="233475" h="130893" extrusionOk="0">
                    <a:moveTo>
                      <a:pt x="233475" y="0"/>
                    </a:moveTo>
                    <a:cubicBezTo>
                      <a:pt x="173185" y="43847"/>
                      <a:pt x="93027" y="81529"/>
                      <a:pt x="47809" y="88380"/>
                    </a:cubicBezTo>
                    <a:cubicBezTo>
                      <a:pt x="2592" y="95231"/>
                      <a:pt x="-26183" y="132227"/>
                      <a:pt x="34792" y="130857"/>
                    </a:cubicBezTo>
                    <a:cubicBezTo>
                      <a:pt x="95767" y="129487"/>
                      <a:pt x="123172" y="119210"/>
                      <a:pt x="163594" y="93861"/>
                    </a:cubicBezTo>
                    <a:cubicBezTo>
                      <a:pt x="203331" y="68512"/>
                      <a:pt x="233475" y="0"/>
                      <a:pt x="233475" y="0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83" name="Google Shape;583;p32"/>
              <p:cNvSpPr/>
              <p:nvPr/>
            </p:nvSpPr>
            <p:spPr>
              <a:xfrm rot="5400000">
                <a:off x="8334676" y="3171071"/>
                <a:ext cx="1359194" cy="1123221"/>
              </a:xfrm>
              <a:custGeom>
                <a:avLst/>
                <a:gdLst/>
                <a:ahLst/>
                <a:cxnLst/>
                <a:rect l="l" t="t" r="r" b="b"/>
                <a:pathLst>
                  <a:path w="514359" h="425060" extrusionOk="0">
                    <a:moveTo>
                      <a:pt x="424532" y="23841"/>
                    </a:moveTo>
                    <a:cubicBezTo>
                      <a:pt x="441660" y="17675"/>
                      <a:pt x="486877" y="-11100"/>
                      <a:pt x="504005" y="4657"/>
                    </a:cubicBezTo>
                    <a:cubicBezTo>
                      <a:pt x="521818" y="20415"/>
                      <a:pt x="511541" y="86871"/>
                      <a:pt x="510171" y="106054"/>
                    </a:cubicBezTo>
                    <a:cubicBezTo>
                      <a:pt x="500579" y="206766"/>
                      <a:pt x="448511" y="292406"/>
                      <a:pt x="371778" y="356807"/>
                    </a:cubicBezTo>
                    <a:cubicBezTo>
                      <a:pt x="303266" y="413671"/>
                      <a:pt x="242976" y="447242"/>
                      <a:pt x="152541" y="408190"/>
                    </a:cubicBezTo>
                    <a:cubicBezTo>
                      <a:pt x="77863" y="375990"/>
                      <a:pt x="25110" y="310219"/>
                      <a:pt x="5926" y="232116"/>
                    </a:cubicBezTo>
                    <a:cubicBezTo>
                      <a:pt x="-3665" y="194434"/>
                      <a:pt x="-5720" y="150587"/>
                      <a:pt x="31961" y="128663"/>
                    </a:cubicBezTo>
                    <a:cubicBezTo>
                      <a:pt x="60735" y="112220"/>
                      <a:pt x="75808" y="130719"/>
                      <a:pt x="92936" y="152642"/>
                    </a:cubicBezTo>
                    <a:cubicBezTo>
                      <a:pt x="133358" y="204711"/>
                      <a:pt x="158707" y="254724"/>
                      <a:pt x="231329" y="265001"/>
                    </a:cubicBezTo>
                    <a:cubicBezTo>
                      <a:pt x="290249" y="273223"/>
                      <a:pt x="355335" y="221839"/>
                      <a:pt x="384110" y="174566"/>
                    </a:cubicBezTo>
                    <a:cubicBezTo>
                      <a:pt x="408089" y="135514"/>
                      <a:pt x="424532" y="23841"/>
                      <a:pt x="424532" y="2384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84" name="Google Shape;584;p32"/>
              <p:cNvSpPr/>
              <p:nvPr/>
            </p:nvSpPr>
            <p:spPr>
              <a:xfrm rot="5400000">
                <a:off x="8443293" y="3227190"/>
                <a:ext cx="1359194" cy="1123221"/>
              </a:xfrm>
              <a:custGeom>
                <a:avLst/>
                <a:gdLst/>
                <a:ahLst/>
                <a:cxnLst/>
                <a:rect l="l" t="t" r="r" b="b"/>
                <a:pathLst>
                  <a:path w="514359" h="425060" extrusionOk="0">
                    <a:moveTo>
                      <a:pt x="424532" y="23841"/>
                    </a:moveTo>
                    <a:cubicBezTo>
                      <a:pt x="441660" y="17675"/>
                      <a:pt x="486877" y="-11100"/>
                      <a:pt x="504005" y="4657"/>
                    </a:cubicBezTo>
                    <a:cubicBezTo>
                      <a:pt x="521818" y="20415"/>
                      <a:pt x="511541" y="86871"/>
                      <a:pt x="510171" y="106054"/>
                    </a:cubicBezTo>
                    <a:cubicBezTo>
                      <a:pt x="500580" y="206766"/>
                      <a:pt x="448511" y="292406"/>
                      <a:pt x="371778" y="356807"/>
                    </a:cubicBezTo>
                    <a:cubicBezTo>
                      <a:pt x="303266" y="413671"/>
                      <a:pt x="242976" y="447242"/>
                      <a:pt x="152541" y="408190"/>
                    </a:cubicBezTo>
                    <a:cubicBezTo>
                      <a:pt x="77864" y="375990"/>
                      <a:pt x="25110" y="310219"/>
                      <a:pt x="5927" y="232116"/>
                    </a:cubicBezTo>
                    <a:cubicBezTo>
                      <a:pt x="-3665" y="194434"/>
                      <a:pt x="-5720" y="150587"/>
                      <a:pt x="31961" y="128663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585" name="Google Shape;585;p32"/>
            <p:cNvGrpSpPr/>
            <p:nvPr/>
          </p:nvGrpSpPr>
          <p:grpSpPr>
            <a:xfrm rot="9922878">
              <a:off x="762734" y="2043462"/>
              <a:ext cx="968068" cy="968415"/>
              <a:chOff x="2722678" y="967936"/>
              <a:chExt cx="1748934" cy="1749560"/>
            </a:xfrm>
          </p:grpSpPr>
          <p:grpSp>
            <p:nvGrpSpPr>
              <p:cNvPr id="586" name="Google Shape;586;p32"/>
              <p:cNvGrpSpPr/>
              <p:nvPr/>
            </p:nvGrpSpPr>
            <p:grpSpPr>
              <a:xfrm>
                <a:off x="2722678" y="1389350"/>
                <a:ext cx="1015141" cy="1328146"/>
                <a:chOff x="2722678" y="1389350"/>
                <a:chExt cx="1015141" cy="1328146"/>
              </a:xfrm>
            </p:grpSpPr>
            <p:sp>
              <p:nvSpPr>
                <p:cNvPr id="587" name="Google Shape;587;p32"/>
                <p:cNvSpPr/>
                <p:nvPr/>
              </p:nvSpPr>
              <p:spPr>
                <a:xfrm>
                  <a:off x="2756211" y="1389350"/>
                  <a:ext cx="981608" cy="92494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1608" h="924941" extrusionOk="0">
                      <a:moveTo>
                        <a:pt x="11372" y="126229"/>
                      </a:moveTo>
                      <a:lnTo>
                        <a:pt x="166355" y="6117"/>
                      </a:lnTo>
                      <a:cubicBezTo>
                        <a:pt x="178521" y="-3260"/>
                        <a:pt x="196267" y="-1710"/>
                        <a:pt x="207503" y="9759"/>
                      </a:cubicBezTo>
                      <a:lnTo>
                        <a:pt x="972345" y="791339"/>
                      </a:lnTo>
                      <a:cubicBezTo>
                        <a:pt x="984201" y="803427"/>
                        <a:pt x="984743" y="822258"/>
                        <a:pt x="973584" y="833959"/>
                      </a:cubicBezTo>
                      <a:lnTo>
                        <a:pt x="895783" y="915868"/>
                      </a:lnTo>
                      <a:cubicBezTo>
                        <a:pt x="884624" y="927569"/>
                        <a:pt x="865794" y="928034"/>
                        <a:pt x="853085" y="916797"/>
                      </a:cubicBezTo>
                      <a:lnTo>
                        <a:pt x="10985" y="173344"/>
                      </a:lnTo>
                      <a:cubicBezTo>
                        <a:pt x="-3739" y="160325"/>
                        <a:pt x="-3661" y="137620"/>
                        <a:pt x="11217" y="12615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88" name="Google Shape;588;p32"/>
                <p:cNvSpPr/>
                <p:nvPr/>
              </p:nvSpPr>
              <p:spPr>
                <a:xfrm>
                  <a:off x="2722678" y="1785160"/>
                  <a:ext cx="987316" cy="93233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7316" h="932336" extrusionOk="0">
                      <a:moveTo>
                        <a:pt x="981856" y="760901"/>
                      </a:moveTo>
                      <a:lnTo>
                        <a:pt x="849345" y="923478"/>
                      </a:lnTo>
                      <a:cubicBezTo>
                        <a:pt x="838342" y="936962"/>
                        <a:pt x="814862" y="934792"/>
                        <a:pt x="798123" y="918751"/>
                      </a:cubicBezTo>
                      <a:lnTo>
                        <a:pt x="14839" y="167936"/>
                      </a:lnTo>
                      <a:cubicBezTo>
                        <a:pt x="-1047" y="152670"/>
                        <a:pt x="-4766" y="130740"/>
                        <a:pt x="6547" y="118728"/>
                      </a:cubicBezTo>
                      <a:lnTo>
                        <a:pt x="111704" y="7606"/>
                      </a:lnTo>
                      <a:cubicBezTo>
                        <a:pt x="122630" y="-3941"/>
                        <a:pt x="143630" y="-2158"/>
                        <a:pt x="159748" y="11713"/>
                      </a:cubicBezTo>
                      <a:lnTo>
                        <a:pt x="970387" y="711074"/>
                      </a:lnTo>
                      <a:cubicBezTo>
                        <a:pt x="987203" y="725642"/>
                        <a:pt x="992395" y="747960"/>
                        <a:pt x="981856" y="76090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89" name="Google Shape;589;p32"/>
                <p:cNvSpPr/>
                <p:nvPr/>
              </p:nvSpPr>
              <p:spPr>
                <a:xfrm>
                  <a:off x="2960298" y="1828792"/>
                  <a:ext cx="610492" cy="5943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0492" h="594374" extrusionOk="0">
                      <a:moveTo>
                        <a:pt x="605061" y="448373"/>
                      </a:moveTo>
                      <a:lnTo>
                        <a:pt x="472706" y="588168"/>
                      </a:lnTo>
                      <a:cubicBezTo>
                        <a:pt x="465189" y="596149"/>
                        <a:pt x="452635" y="596459"/>
                        <a:pt x="444731" y="588943"/>
                      </a:cubicBezTo>
                      <a:lnTo>
                        <a:pt x="6206" y="173976"/>
                      </a:lnTo>
                      <a:cubicBezTo>
                        <a:pt x="-1775" y="166459"/>
                        <a:pt x="-2085" y="153905"/>
                        <a:pt x="5432" y="146001"/>
                      </a:cubicBezTo>
                      <a:lnTo>
                        <a:pt x="137787" y="6206"/>
                      </a:lnTo>
                      <a:cubicBezTo>
                        <a:pt x="145304" y="-1775"/>
                        <a:pt x="157857" y="-2085"/>
                        <a:pt x="165761" y="5432"/>
                      </a:cubicBezTo>
                      <a:lnTo>
                        <a:pt x="604286" y="420399"/>
                      </a:lnTo>
                      <a:cubicBezTo>
                        <a:pt x="612268" y="427915"/>
                        <a:pt x="612578" y="440469"/>
                        <a:pt x="605061" y="448373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grpSp>
            <p:nvGrpSpPr>
              <p:cNvPr id="590" name="Google Shape;590;p32"/>
              <p:cNvGrpSpPr/>
              <p:nvPr/>
            </p:nvGrpSpPr>
            <p:grpSpPr>
              <a:xfrm>
                <a:off x="2902781" y="967936"/>
                <a:ext cx="1568831" cy="1176169"/>
                <a:chOff x="2902781" y="967936"/>
                <a:chExt cx="1568831" cy="1176169"/>
              </a:xfrm>
            </p:grpSpPr>
            <p:sp>
              <p:nvSpPr>
                <p:cNvPr id="591" name="Google Shape;591;p32"/>
                <p:cNvSpPr/>
                <p:nvPr/>
              </p:nvSpPr>
              <p:spPr>
                <a:xfrm>
                  <a:off x="2902781" y="967936"/>
                  <a:ext cx="958811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811" h="990809" extrusionOk="0">
                      <a:moveTo>
                        <a:pt x="14284" y="125081"/>
                      </a:moveTo>
                      <a:lnTo>
                        <a:pt x="187865" y="5745"/>
                      </a:lnTo>
                      <a:cubicBezTo>
                        <a:pt x="201503" y="-3632"/>
                        <a:pt x="219869" y="-1307"/>
                        <a:pt x="230408" y="11091"/>
                      </a:cubicBezTo>
                      <a:lnTo>
                        <a:pt x="951234" y="855129"/>
                      </a:lnTo>
                      <a:cubicBezTo>
                        <a:pt x="962393" y="868148"/>
                        <a:pt x="961075" y="887831"/>
                        <a:pt x="948289" y="899609"/>
                      </a:cubicBezTo>
                      <a:lnTo>
                        <a:pt x="859019" y="982138"/>
                      </a:lnTo>
                      <a:cubicBezTo>
                        <a:pt x="846233" y="993916"/>
                        <a:pt x="826550" y="993684"/>
                        <a:pt x="814384" y="981518"/>
                      </a:cubicBezTo>
                      <a:lnTo>
                        <a:pt x="9247" y="174289"/>
                      </a:lnTo>
                      <a:cubicBezTo>
                        <a:pt x="-4857" y="160185"/>
                        <a:pt x="-2532" y="136550"/>
                        <a:pt x="14206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92" name="Google Shape;592;p32"/>
                <p:cNvSpPr/>
                <p:nvPr/>
              </p:nvSpPr>
              <p:spPr>
                <a:xfrm>
                  <a:off x="3512974" y="1153296"/>
                  <a:ext cx="958638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638" h="990809" extrusionOk="0">
                      <a:moveTo>
                        <a:pt x="14103" y="125081"/>
                      </a:moveTo>
                      <a:lnTo>
                        <a:pt x="187685" y="5745"/>
                      </a:lnTo>
                      <a:cubicBezTo>
                        <a:pt x="201323" y="-3632"/>
                        <a:pt x="219688" y="-1307"/>
                        <a:pt x="230227" y="11091"/>
                      </a:cubicBezTo>
                      <a:lnTo>
                        <a:pt x="951053" y="855129"/>
                      </a:lnTo>
                      <a:cubicBezTo>
                        <a:pt x="962212" y="868148"/>
                        <a:pt x="960895" y="887830"/>
                        <a:pt x="948186" y="899609"/>
                      </a:cubicBezTo>
                      <a:lnTo>
                        <a:pt x="858916" y="982138"/>
                      </a:lnTo>
                      <a:cubicBezTo>
                        <a:pt x="846130" y="993916"/>
                        <a:pt x="826447" y="993684"/>
                        <a:pt x="814359" y="981518"/>
                      </a:cubicBezTo>
                      <a:lnTo>
                        <a:pt x="9221" y="174289"/>
                      </a:lnTo>
                      <a:cubicBezTo>
                        <a:pt x="-4882" y="160185"/>
                        <a:pt x="-2480" y="136550"/>
                        <a:pt x="14181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593" name="Google Shape;593;p32"/>
                <p:cNvSpPr/>
                <p:nvPr/>
              </p:nvSpPr>
              <p:spPr>
                <a:xfrm>
                  <a:off x="3546902" y="1411804"/>
                  <a:ext cx="609808" cy="6314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9808" h="631428" extrusionOk="0">
                      <a:moveTo>
                        <a:pt x="603208" y="484336"/>
                      </a:moveTo>
                      <a:lnTo>
                        <a:pt x="450472" y="625913"/>
                      </a:lnTo>
                      <a:cubicBezTo>
                        <a:pt x="442103" y="633662"/>
                        <a:pt x="429007" y="633197"/>
                        <a:pt x="421258" y="624828"/>
                      </a:cubicBezTo>
                      <a:lnTo>
                        <a:pt x="5516" y="176385"/>
                      </a:lnTo>
                      <a:cubicBezTo>
                        <a:pt x="-2233" y="168016"/>
                        <a:pt x="-1768" y="154919"/>
                        <a:pt x="6601" y="147093"/>
                      </a:cubicBezTo>
                      <a:lnTo>
                        <a:pt x="159336" y="5516"/>
                      </a:lnTo>
                      <a:cubicBezTo>
                        <a:pt x="167706" y="-2233"/>
                        <a:pt x="180802" y="-1768"/>
                        <a:pt x="188551" y="6601"/>
                      </a:cubicBezTo>
                      <a:lnTo>
                        <a:pt x="604293" y="455044"/>
                      </a:lnTo>
                      <a:cubicBezTo>
                        <a:pt x="612042" y="463413"/>
                        <a:pt x="611577" y="476509"/>
                        <a:pt x="603208" y="484258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grpSp>
          <p:nvGrpSpPr>
            <p:cNvPr id="594" name="Google Shape;594;p32"/>
            <p:cNvGrpSpPr/>
            <p:nvPr/>
          </p:nvGrpSpPr>
          <p:grpSpPr>
            <a:xfrm rot="-8620972">
              <a:off x="-2393924" y="3398282"/>
              <a:ext cx="7281364" cy="4686263"/>
              <a:chOff x="797761" y="12461"/>
              <a:chExt cx="10611265" cy="6829376"/>
            </a:xfrm>
          </p:grpSpPr>
          <p:sp>
            <p:nvSpPr>
              <p:cNvPr id="595" name="Google Shape;595;p32"/>
              <p:cNvSpPr/>
              <p:nvPr/>
            </p:nvSpPr>
            <p:spPr>
              <a:xfrm>
                <a:off x="1472522" y="12461"/>
                <a:ext cx="9401161" cy="5940448"/>
              </a:xfrm>
              <a:custGeom>
                <a:avLst/>
                <a:gdLst/>
                <a:ahLst/>
                <a:cxnLst/>
                <a:rect l="l" t="t" r="r" b="b"/>
                <a:pathLst>
                  <a:path w="9401161" h="5940448" extrusionOk="0">
                    <a:moveTo>
                      <a:pt x="27362" y="2986659"/>
                    </a:moveTo>
                    <a:cubicBezTo>
                      <a:pt x="-126860" y="3963590"/>
                      <a:pt x="383141" y="5010857"/>
                      <a:pt x="1247250" y="5491920"/>
                    </a:cubicBezTo>
                    <a:cubicBezTo>
                      <a:pt x="1789868" y="5793923"/>
                      <a:pt x="2425069" y="5877222"/>
                      <a:pt x="3044715" y="5918287"/>
                    </a:cubicBezTo>
                    <a:cubicBezTo>
                      <a:pt x="4155543" y="5991801"/>
                      <a:pt x="5367737" y="5913771"/>
                      <a:pt x="6220220" y="5197695"/>
                    </a:cubicBezTo>
                    <a:cubicBezTo>
                      <a:pt x="6818539" y="4695138"/>
                      <a:pt x="7134425" y="3856789"/>
                      <a:pt x="7093109" y="3076482"/>
                    </a:cubicBezTo>
                    <a:cubicBezTo>
                      <a:pt x="7073539" y="2707070"/>
                      <a:pt x="7150985" y="2196735"/>
                      <a:pt x="7277188" y="1848984"/>
                    </a:cubicBezTo>
                    <a:cubicBezTo>
                      <a:pt x="7595500" y="972163"/>
                      <a:pt x="8585226" y="114161"/>
                      <a:pt x="9401161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96" name="Google Shape;596;p32"/>
              <p:cNvSpPr/>
              <p:nvPr/>
            </p:nvSpPr>
            <p:spPr>
              <a:xfrm>
                <a:off x="1249390" y="374597"/>
                <a:ext cx="9802852" cy="5873182"/>
              </a:xfrm>
              <a:custGeom>
                <a:avLst/>
                <a:gdLst/>
                <a:ahLst/>
                <a:cxnLst/>
                <a:rect l="l" t="t" r="r" b="b"/>
                <a:pathLst>
                  <a:path w="9802852" h="5873182" extrusionOk="0">
                    <a:moveTo>
                      <a:pt x="20166" y="2792042"/>
                    </a:moveTo>
                    <a:cubicBezTo>
                      <a:pt x="-122681" y="3780096"/>
                      <a:pt x="510095" y="4901714"/>
                      <a:pt x="1388588" y="5380018"/>
                    </a:cubicBezTo>
                    <a:cubicBezTo>
                      <a:pt x="1948100" y="5684529"/>
                      <a:pt x="2716196" y="5791079"/>
                      <a:pt x="3345125" y="5841260"/>
                    </a:cubicBezTo>
                    <a:cubicBezTo>
                      <a:pt x="4472598" y="5931166"/>
                      <a:pt x="5700849" y="5868859"/>
                      <a:pt x="6555339" y="5154875"/>
                    </a:cubicBezTo>
                    <a:cubicBezTo>
                      <a:pt x="7155163" y="4653739"/>
                      <a:pt x="7634721" y="3750155"/>
                      <a:pt x="7569068" y="2930541"/>
                    </a:cubicBezTo>
                    <a:cubicBezTo>
                      <a:pt x="7539713" y="2556278"/>
                      <a:pt x="7654793" y="1893393"/>
                      <a:pt x="7802491" y="1545726"/>
                    </a:cubicBezTo>
                    <a:cubicBezTo>
                      <a:pt x="8166383" y="684880"/>
                      <a:pt x="9113122" y="85641"/>
                      <a:pt x="9802852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97" name="Google Shape;597;p32"/>
              <p:cNvSpPr/>
              <p:nvPr/>
            </p:nvSpPr>
            <p:spPr>
              <a:xfrm>
                <a:off x="1024208" y="737067"/>
                <a:ext cx="10206425" cy="5807165"/>
              </a:xfrm>
              <a:custGeom>
                <a:avLst/>
                <a:gdLst/>
                <a:ahLst/>
                <a:cxnLst/>
                <a:rect l="l" t="t" r="r" b="b"/>
                <a:pathLst>
                  <a:path w="10206425" h="5807165" extrusionOk="0">
                    <a:moveTo>
                      <a:pt x="14935" y="2597091"/>
                    </a:moveTo>
                    <a:cubicBezTo>
                      <a:pt x="-116537" y="3596352"/>
                      <a:pt x="639014" y="4792153"/>
                      <a:pt x="1531808" y="5267864"/>
                    </a:cubicBezTo>
                    <a:cubicBezTo>
                      <a:pt x="2108215" y="5574802"/>
                      <a:pt x="3009122" y="5704685"/>
                      <a:pt x="3647418" y="5764066"/>
                    </a:cubicBezTo>
                    <a:cubicBezTo>
                      <a:pt x="4791617" y="5870448"/>
                      <a:pt x="6035842" y="5823780"/>
                      <a:pt x="6892423" y="5111886"/>
                    </a:cubicBezTo>
                    <a:cubicBezTo>
                      <a:pt x="7493669" y="4612256"/>
                      <a:pt x="8137066" y="3643438"/>
                      <a:pt x="8047076" y="2784515"/>
                    </a:cubicBezTo>
                    <a:cubicBezTo>
                      <a:pt x="8008019" y="2405485"/>
                      <a:pt x="8160567" y="1589885"/>
                      <a:pt x="8329760" y="1242469"/>
                    </a:cubicBezTo>
                    <a:cubicBezTo>
                      <a:pt x="8739232" y="397429"/>
                      <a:pt x="9643066" y="57038"/>
                      <a:pt x="1020642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98" name="Google Shape;598;p32"/>
              <p:cNvSpPr/>
              <p:nvPr/>
            </p:nvSpPr>
            <p:spPr>
              <a:xfrm>
                <a:off x="797761" y="1099287"/>
                <a:ext cx="10611265" cy="5742550"/>
              </a:xfrm>
              <a:custGeom>
                <a:avLst/>
                <a:gdLst/>
                <a:ahLst/>
                <a:cxnLst/>
                <a:rect l="l" t="t" r="r" b="b"/>
                <a:pathLst>
                  <a:path w="10611265" h="5742550" extrusionOk="0">
                    <a:moveTo>
                      <a:pt x="11055" y="2402391"/>
                    </a:moveTo>
                    <a:cubicBezTo>
                      <a:pt x="-109044" y="3412775"/>
                      <a:pt x="769366" y="4682843"/>
                      <a:pt x="1676378" y="5155962"/>
                    </a:cubicBezTo>
                    <a:cubicBezTo>
                      <a:pt x="2269679" y="5465408"/>
                      <a:pt x="3303480" y="5618626"/>
                      <a:pt x="3950976" y="5687038"/>
                    </a:cubicBezTo>
                    <a:cubicBezTo>
                      <a:pt x="5111818" y="5809813"/>
                      <a:pt x="6372018" y="5778952"/>
                      <a:pt x="7230773" y="5069066"/>
                    </a:cubicBezTo>
                    <a:cubicBezTo>
                      <a:pt x="7833524" y="4570857"/>
                      <a:pt x="8640594" y="3536888"/>
                      <a:pt x="8526265" y="2638657"/>
                    </a:cubicBezTo>
                    <a:cubicBezTo>
                      <a:pt x="8477423" y="2254777"/>
                      <a:pt x="8667524" y="1286628"/>
                      <a:pt x="8858210" y="939295"/>
                    </a:cubicBezTo>
                    <a:cubicBezTo>
                      <a:pt x="9313263" y="110146"/>
                      <a:pt x="10174193" y="28519"/>
                      <a:pt x="1061126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599" name="Google Shape;599;p32"/>
            <p:cNvSpPr/>
            <p:nvPr/>
          </p:nvSpPr>
          <p:spPr>
            <a:xfrm rot="1373901">
              <a:off x="1075098" y="1946929"/>
              <a:ext cx="1860594" cy="3692666"/>
            </a:xfrm>
            <a:custGeom>
              <a:avLst/>
              <a:gdLst/>
              <a:ahLst/>
              <a:cxnLst/>
              <a:rect l="l" t="t" r="r" b="b"/>
              <a:pathLst>
                <a:path w="825017" h="1637387" extrusionOk="0">
                  <a:moveTo>
                    <a:pt x="634326" y="1206006"/>
                  </a:moveTo>
                  <a:cubicBezTo>
                    <a:pt x="632270" y="1202580"/>
                    <a:pt x="629530" y="1199155"/>
                    <a:pt x="626789" y="1196414"/>
                  </a:cubicBezTo>
                  <a:cubicBezTo>
                    <a:pt x="625419" y="1195729"/>
                    <a:pt x="624734" y="1193674"/>
                    <a:pt x="625419" y="1191618"/>
                  </a:cubicBezTo>
                  <a:cubicBezTo>
                    <a:pt x="626789" y="1186137"/>
                    <a:pt x="633641" y="1188193"/>
                    <a:pt x="633641" y="1188193"/>
                  </a:cubicBezTo>
                  <a:cubicBezTo>
                    <a:pt x="633641" y="1188193"/>
                    <a:pt x="651453" y="1188878"/>
                    <a:pt x="658305" y="1170380"/>
                  </a:cubicBezTo>
                  <a:cubicBezTo>
                    <a:pt x="664471" y="1151882"/>
                    <a:pt x="643232" y="1133384"/>
                    <a:pt x="643232" y="1133384"/>
                  </a:cubicBezTo>
                  <a:cubicBezTo>
                    <a:pt x="643232" y="1133384"/>
                    <a:pt x="565814" y="1072408"/>
                    <a:pt x="598700" y="976492"/>
                  </a:cubicBezTo>
                  <a:cubicBezTo>
                    <a:pt x="627474" y="892223"/>
                    <a:pt x="687079" y="929904"/>
                    <a:pt x="687079" y="929904"/>
                  </a:cubicBezTo>
                  <a:cubicBezTo>
                    <a:pt x="687079" y="929904"/>
                    <a:pt x="819307" y="738757"/>
                    <a:pt x="687079" y="618177"/>
                  </a:cubicBezTo>
                  <a:cubicBezTo>
                    <a:pt x="687079" y="618177"/>
                    <a:pt x="681599" y="614752"/>
                    <a:pt x="674747" y="607215"/>
                  </a:cubicBezTo>
                  <a:cubicBezTo>
                    <a:pt x="649398" y="580496"/>
                    <a:pt x="641177" y="541444"/>
                    <a:pt x="652139" y="505818"/>
                  </a:cubicBezTo>
                  <a:lnTo>
                    <a:pt x="745314" y="210534"/>
                  </a:lnTo>
                  <a:lnTo>
                    <a:pt x="764497" y="217385"/>
                  </a:lnTo>
                  <a:cubicBezTo>
                    <a:pt x="764497" y="225606"/>
                    <a:pt x="769978" y="232457"/>
                    <a:pt x="778200" y="235198"/>
                  </a:cubicBezTo>
                  <a:cubicBezTo>
                    <a:pt x="787791" y="237938"/>
                    <a:pt x="798068" y="232457"/>
                    <a:pt x="801494" y="222866"/>
                  </a:cubicBezTo>
                  <a:lnTo>
                    <a:pt x="804234" y="216700"/>
                  </a:lnTo>
                  <a:cubicBezTo>
                    <a:pt x="808345" y="206423"/>
                    <a:pt x="804234" y="195461"/>
                    <a:pt x="794643" y="191351"/>
                  </a:cubicBezTo>
                  <a:cubicBezTo>
                    <a:pt x="785051" y="187240"/>
                    <a:pt x="774774" y="190665"/>
                    <a:pt x="769978" y="199572"/>
                  </a:cubicBezTo>
                  <a:lnTo>
                    <a:pt x="751480" y="193406"/>
                  </a:lnTo>
                  <a:lnTo>
                    <a:pt x="761072" y="155039"/>
                  </a:lnTo>
                  <a:lnTo>
                    <a:pt x="783680" y="162576"/>
                  </a:lnTo>
                  <a:cubicBezTo>
                    <a:pt x="781625" y="172167"/>
                    <a:pt x="787791" y="181759"/>
                    <a:pt x="797383" y="184499"/>
                  </a:cubicBezTo>
                  <a:cubicBezTo>
                    <a:pt x="806975" y="187240"/>
                    <a:pt x="817251" y="181759"/>
                    <a:pt x="820677" y="172167"/>
                  </a:cubicBezTo>
                  <a:lnTo>
                    <a:pt x="823417" y="166001"/>
                  </a:lnTo>
                  <a:cubicBezTo>
                    <a:pt x="827528" y="155725"/>
                    <a:pt x="823417" y="144763"/>
                    <a:pt x="814511" y="140652"/>
                  </a:cubicBezTo>
                  <a:cubicBezTo>
                    <a:pt x="805604" y="136541"/>
                    <a:pt x="794643" y="139967"/>
                    <a:pt x="789847" y="148188"/>
                  </a:cubicBezTo>
                  <a:lnTo>
                    <a:pt x="765183" y="139967"/>
                  </a:lnTo>
                  <a:lnTo>
                    <a:pt x="775459" y="91324"/>
                  </a:lnTo>
                  <a:lnTo>
                    <a:pt x="780255" y="92694"/>
                  </a:lnTo>
                  <a:cubicBezTo>
                    <a:pt x="783680" y="94064"/>
                    <a:pt x="786421" y="91324"/>
                    <a:pt x="786421" y="87898"/>
                  </a:cubicBezTo>
                  <a:lnTo>
                    <a:pt x="785736" y="70770"/>
                  </a:lnTo>
                  <a:lnTo>
                    <a:pt x="794643" y="73511"/>
                  </a:lnTo>
                  <a:cubicBezTo>
                    <a:pt x="800808" y="75566"/>
                    <a:pt x="807659" y="70085"/>
                    <a:pt x="806290" y="63919"/>
                  </a:cubicBezTo>
                  <a:lnTo>
                    <a:pt x="796698" y="9795"/>
                  </a:lnTo>
                  <a:cubicBezTo>
                    <a:pt x="795328" y="889"/>
                    <a:pt x="784366" y="-3222"/>
                    <a:pt x="777515" y="2944"/>
                  </a:cubicBezTo>
                  <a:lnTo>
                    <a:pt x="735722" y="38570"/>
                  </a:lnTo>
                  <a:cubicBezTo>
                    <a:pt x="730927" y="42681"/>
                    <a:pt x="732297" y="50902"/>
                    <a:pt x="738463" y="53642"/>
                  </a:cubicBezTo>
                  <a:lnTo>
                    <a:pt x="747369" y="57068"/>
                  </a:lnTo>
                  <a:lnTo>
                    <a:pt x="736408" y="70085"/>
                  </a:lnTo>
                  <a:cubicBezTo>
                    <a:pt x="734353" y="72826"/>
                    <a:pt x="735037" y="76251"/>
                    <a:pt x="738463" y="77621"/>
                  </a:cubicBezTo>
                  <a:lnTo>
                    <a:pt x="743259" y="79677"/>
                  </a:lnTo>
                  <a:lnTo>
                    <a:pt x="719965" y="123524"/>
                  </a:lnTo>
                  <a:lnTo>
                    <a:pt x="696671" y="114618"/>
                  </a:lnTo>
                  <a:cubicBezTo>
                    <a:pt x="699411" y="105026"/>
                    <a:pt x="693931" y="94749"/>
                    <a:pt x="683654" y="91324"/>
                  </a:cubicBezTo>
                  <a:cubicBezTo>
                    <a:pt x="674062" y="88583"/>
                    <a:pt x="663785" y="94064"/>
                    <a:pt x="659675" y="103656"/>
                  </a:cubicBezTo>
                  <a:lnTo>
                    <a:pt x="657620" y="109822"/>
                  </a:lnTo>
                  <a:cubicBezTo>
                    <a:pt x="653509" y="120099"/>
                    <a:pt x="657620" y="131060"/>
                    <a:pt x="666526" y="135171"/>
                  </a:cubicBezTo>
                  <a:cubicBezTo>
                    <a:pt x="675432" y="139282"/>
                    <a:pt x="685024" y="135856"/>
                    <a:pt x="690505" y="129005"/>
                  </a:cubicBezTo>
                  <a:lnTo>
                    <a:pt x="712429" y="137227"/>
                  </a:lnTo>
                  <a:lnTo>
                    <a:pt x="695301" y="172852"/>
                  </a:lnTo>
                  <a:lnTo>
                    <a:pt x="676803" y="166001"/>
                  </a:lnTo>
                  <a:cubicBezTo>
                    <a:pt x="680228" y="155725"/>
                    <a:pt x="674062" y="144763"/>
                    <a:pt x="663100" y="142022"/>
                  </a:cubicBezTo>
                  <a:cubicBezTo>
                    <a:pt x="653509" y="139967"/>
                    <a:pt x="643917" y="145448"/>
                    <a:pt x="640492" y="154354"/>
                  </a:cubicBezTo>
                  <a:lnTo>
                    <a:pt x="637751" y="162576"/>
                  </a:lnTo>
                  <a:cubicBezTo>
                    <a:pt x="634326" y="172167"/>
                    <a:pt x="638436" y="182444"/>
                    <a:pt x="647343" y="186555"/>
                  </a:cubicBezTo>
                  <a:cubicBezTo>
                    <a:pt x="648028" y="187240"/>
                    <a:pt x="648713" y="187240"/>
                    <a:pt x="648713" y="187240"/>
                  </a:cubicBezTo>
                  <a:cubicBezTo>
                    <a:pt x="650083" y="187925"/>
                    <a:pt x="651453" y="187925"/>
                    <a:pt x="653509" y="187925"/>
                  </a:cubicBezTo>
                  <a:cubicBezTo>
                    <a:pt x="658990" y="188610"/>
                    <a:pt x="663785" y="186555"/>
                    <a:pt x="667896" y="183129"/>
                  </a:cubicBezTo>
                  <a:cubicBezTo>
                    <a:pt x="668581" y="183129"/>
                    <a:pt x="668581" y="182444"/>
                    <a:pt x="668581" y="182444"/>
                  </a:cubicBezTo>
                  <a:lnTo>
                    <a:pt x="689135" y="189980"/>
                  </a:lnTo>
                  <a:lnTo>
                    <a:pt x="572665" y="477043"/>
                  </a:lnTo>
                  <a:cubicBezTo>
                    <a:pt x="558963" y="511299"/>
                    <a:pt x="527448" y="535963"/>
                    <a:pt x="491137" y="540759"/>
                  </a:cubicBezTo>
                  <a:cubicBezTo>
                    <a:pt x="480860" y="542129"/>
                    <a:pt x="474009" y="541444"/>
                    <a:pt x="474009" y="541444"/>
                  </a:cubicBezTo>
                  <a:cubicBezTo>
                    <a:pt x="295194" y="550351"/>
                    <a:pt x="275325" y="781235"/>
                    <a:pt x="275325" y="781235"/>
                  </a:cubicBezTo>
                  <a:cubicBezTo>
                    <a:pt x="275325" y="781235"/>
                    <a:pt x="345207" y="790141"/>
                    <a:pt x="313692" y="873725"/>
                  </a:cubicBezTo>
                  <a:cubicBezTo>
                    <a:pt x="278066" y="968956"/>
                    <a:pt x="179409" y="966216"/>
                    <a:pt x="179409" y="966216"/>
                  </a:cubicBezTo>
                  <a:cubicBezTo>
                    <a:pt x="179409" y="966216"/>
                    <a:pt x="151319" y="966901"/>
                    <a:pt x="144468" y="985399"/>
                  </a:cubicBezTo>
                  <a:cubicBezTo>
                    <a:pt x="137617" y="1003897"/>
                    <a:pt x="152005" y="1014859"/>
                    <a:pt x="152005" y="1014859"/>
                  </a:cubicBezTo>
                  <a:cubicBezTo>
                    <a:pt x="152005" y="1014859"/>
                    <a:pt x="158856" y="1017599"/>
                    <a:pt x="156115" y="1022395"/>
                  </a:cubicBezTo>
                  <a:cubicBezTo>
                    <a:pt x="154745" y="1024450"/>
                    <a:pt x="153375" y="1025135"/>
                    <a:pt x="152005" y="1025135"/>
                  </a:cubicBezTo>
                  <a:cubicBezTo>
                    <a:pt x="147894" y="1025135"/>
                    <a:pt x="143783" y="1025820"/>
                    <a:pt x="139673" y="1027191"/>
                  </a:cubicBezTo>
                  <a:cubicBezTo>
                    <a:pt x="115694" y="1037467"/>
                    <a:pt x="47867" y="1075834"/>
                    <a:pt x="8130" y="1197099"/>
                  </a:cubicBezTo>
                  <a:cubicBezTo>
                    <a:pt x="-12423" y="1261500"/>
                    <a:pt x="8816" y="1321105"/>
                    <a:pt x="40331" y="1369063"/>
                  </a:cubicBezTo>
                  <a:cubicBezTo>
                    <a:pt x="78697" y="1427298"/>
                    <a:pt x="134877" y="1470460"/>
                    <a:pt x="199963" y="1495124"/>
                  </a:cubicBezTo>
                  <a:lnTo>
                    <a:pt x="224627" y="1504716"/>
                  </a:lnTo>
                  <a:cubicBezTo>
                    <a:pt x="218461" y="1521844"/>
                    <a:pt x="226682" y="1531435"/>
                    <a:pt x="226682" y="1531435"/>
                  </a:cubicBezTo>
                  <a:lnTo>
                    <a:pt x="225997" y="1532120"/>
                  </a:lnTo>
                  <a:cubicBezTo>
                    <a:pt x="217776" y="1554729"/>
                    <a:pt x="206814" y="1576653"/>
                    <a:pt x="193112" y="1597206"/>
                  </a:cubicBezTo>
                  <a:cubicBezTo>
                    <a:pt x="191741" y="1599947"/>
                    <a:pt x="189686" y="1602687"/>
                    <a:pt x="188316" y="1607483"/>
                  </a:cubicBezTo>
                  <a:cubicBezTo>
                    <a:pt x="188316" y="1608168"/>
                    <a:pt x="187631" y="1608853"/>
                    <a:pt x="187631" y="1609538"/>
                  </a:cubicBezTo>
                  <a:cubicBezTo>
                    <a:pt x="179409" y="1634203"/>
                    <a:pt x="216405" y="1649275"/>
                    <a:pt x="227367" y="1625296"/>
                  </a:cubicBezTo>
                  <a:cubicBezTo>
                    <a:pt x="228052" y="1623926"/>
                    <a:pt x="228052" y="1623241"/>
                    <a:pt x="228738" y="1621871"/>
                  </a:cubicBezTo>
                  <a:cubicBezTo>
                    <a:pt x="230108" y="1617075"/>
                    <a:pt x="230793" y="1613649"/>
                    <a:pt x="231478" y="1610909"/>
                  </a:cubicBezTo>
                  <a:cubicBezTo>
                    <a:pt x="233533" y="1587615"/>
                    <a:pt x="239014" y="1565006"/>
                    <a:pt x="247236" y="1542397"/>
                  </a:cubicBezTo>
                  <a:lnTo>
                    <a:pt x="248606" y="1538971"/>
                  </a:lnTo>
                  <a:cubicBezTo>
                    <a:pt x="248606" y="1538971"/>
                    <a:pt x="261623" y="1537601"/>
                    <a:pt x="267104" y="1519788"/>
                  </a:cubicBezTo>
                  <a:lnTo>
                    <a:pt x="292453" y="1528695"/>
                  </a:lnTo>
                  <a:cubicBezTo>
                    <a:pt x="358224" y="1551303"/>
                    <a:pt x="429476" y="1553359"/>
                    <a:pt x="495932" y="1533491"/>
                  </a:cubicBezTo>
                  <a:cubicBezTo>
                    <a:pt x="550742" y="1517048"/>
                    <a:pt x="605551" y="1484848"/>
                    <a:pt x="630215" y="1421817"/>
                  </a:cubicBezTo>
                  <a:cubicBezTo>
                    <a:pt x="674062" y="1302607"/>
                    <a:pt x="645973" y="1229300"/>
                    <a:pt x="634326" y="1206006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ackground 1">
  <p:cSld name="CUSTOM_9_1">
    <p:spTree>
      <p:nvGrpSpPr>
        <p:cNvPr id="1" name="Shape 6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01" name="Google Shape;601;p33"/>
          <p:cNvPicPr preferRelativeResize="0"/>
          <p:nvPr/>
        </p:nvPicPr>
        <p:blipFill>
          <a:blip r:embed="rId2">
            <a:alphaModFix amt="50000"/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602" name="Google Shape;602;p33"/>
          <p:cNvGrpSpPr/>
          <p:nvPr/>
        </p:nvGrpSpPr>
        <p:grpSpPr>
          <a:xfrm>
            <a:off x="-1271564" y="-781649"/>
            <a:ext cx="12140796" cy="4244249"/>
            <a:chOff x="-1271564" y="-781649"/>
            <a:chExt cx="12140796" cy="4244249"/>
          </a:xfrm>
        </p:grpSpPr>
        <p:sp>
          <p:nvSpPr>
            <p:cNvPr id="603" name="Google Shape;603;p33"/>
            <p:cNvSpPr/>
            <p:nvPr/>
          </p:nvSpPr>
          <p:spPr>
            <a:xfrm rot="1534130">
              <a:off x="7479451" y="-51485"/>
              <a:ext cx="3021635" cy="2393689"/>
            </a:xfrm>
            <a:custGeom>
              <a:avLst/>
              <a:gdLst/>
              <a:ahLst/>
              <a:cxnLst/>
              <a:rect l="l" t="t" r="r" b="b"/>
              <a:pathLst>
                <a:path w="681004" h="373650" extrusionOk="0">
                  <a:moveTo>
                    <a:pt x="387775" y="364481"/>
                  </a:moveTo>
                  <a:cubicBezTo>
                    <a:pt x="528224" y="330911"/>
                    <a:pt x="578922" y="264454"/>
                    <a:pt x="621399" y="169223"/>
                  </a:cubicBezTo>
                  <a:cubicBezTo>
                    <a:pt x="653600" y="96601"/>
                    <a:pt x="667987" y="45903"/>
                    <a:pt x="681004" y="0"/>
                  </a:cubicBezTo>
                  <a:lnTo>
                    <a:pt x="0" y="0"/>
                  </a:lnTo>
                  <a:cubicBezTo>
                    <a:pt x="22609" y="51384"/>
                    <a:pt x="28775" y="113044"/>
                    <a:pt x="41107" y="151410"/>
                  </a:cubicBezTo>
                  <a:cubicBezTo>
                    <a:pt x="80159" y="266510"/>
                    <a:pt x="190462" y="411754"/>
                    <a:pt x="387775" y="36448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604" name="Google Shape;604;p33"/>
            <p:cNvGrpSpPr/>
            <p:nvPr/>
          </p:nvGrpSpPr>
          <p:grpSpPr>
            <a:xfrm rot="-7199871">
              <a:off x="4918244" y="177040"/>
              <a:ext cx="967923" cy="968269"/>
              <a:chOff x="2722678" y="967936"/>
              <a:chExt cx="1748934" cy="1749560"/>
            </a:xfrm>
          </p:grpSpPr>
          <p:grpSp>
            <p:nvGrpSpPr>
              <p:cNvPr id="605" name="Google Shape;605;p33"/>
              <p:cNvGrpSpPr/>
              <p:nvPr/>
            </p:nvGrpSpPr>
            <p:grpSpPr>
              <a:xfrm>
                <a:off x="2722678" y="1389350"/>
                <a:ext cx="1015141" cy="1328146"/>
                <a:chOff x="2722678" y="1389350"/>
                <a:chExt cx="1015141" cy="1328146"/>
              </a:xfrm>
            </p:grpSpPr>
            <p:sp>
              <p:nvSpPr>
                <p:cNvPr id="606" name="Google Shape;606;p33"/>
                <p:cNvSpPr/>
                <p:nvPr/>
              </p:nvSpPr>
              <p:spPr>
                <a:xfrm>
                  <a:off x="2756211" y="1389350"/>
                  <a:ext cx="981608" cy="92494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1608" h="924941" extrusionOk="0">
                      <a:moveTo>
                        <a:pt x="11372" y="126229"/>
                      </a:moveTo>
                      <a:lnTo>
                        <a:pt x="166355" y="6117"/>
                      </a:lnTo>
                      <a:cubicBezTo>
                        <a:pt x="178521" y="-3260"/>
                        <a:pt x="196267" y="-1710"/>
                        <a:pt x="207503" y="9759"/>
                      </a:cubicBezTo>
                      <a:lnTo>
                        <a:pt x="972345" y="791339"/>
                      </a:lnTo>
                      <a:cubicBezTo>
                        <a:pt x="984201" y="803427"/>
                        <a:pt x="984743" y="822258"/>
                        <a:pt x="973584" y="833959"/>
                      </a:cubicBezTo>
                      <a:lnTo>
                        <a:pt x="895783" y="915868"/>
                      </a:lnTo>
                      <a:cubicBezTo>
                        <a:pt x="884624" y="927569"/>
                        <a:pt x="865794" y="928034"/>
                        <a:pt x="853085" y="916797"/>
                      </a:cubicBezTo>
                      <a:lnTo>
                        <a:pt x="10985" y="173344"/>
                      </a:lnTo>
                      <a:cubicBezTo>
                        <a:pt x="-3739" y="160325"/>
                        <a:pt x="-3661" y="137620"/>
                        <a:pt x="11217" y="12615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07" name="Google Shape;607;p33"/>
                <p:cNvSpPr/>
                <p:nvPr/>
              </p:nvSpPr>
              <p:spPr>
                <a:xfrm>
                  <a:off x="2722678" y="1785160"/>
                  <a:ext cx="987316" cy="93233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7316" h="932336" extrusionOk="0">
                      <a:moveTo>
                        <a:pt x="981856" y="760901"/>
                      </a:moveTo>
                      <a:lnTo>
                        <a:pt x="849345" y="923478"/>
                      </a:lnTo>
                      <a:cubicBezTo>
                        <a:pt x="838342" y="936962"/>
                        <a:pt x="814862" y="934792"/>
                        <a:pt x="798123" y="918751"/>
                      </a:cubicBezTo>
                      <a:lnTo>
                        <a:pt x="14839" y="167936"/>
                      </a:lnTo>
                      <a:cubicBezTo>
                        <a:pt x="-1047" y="152670"/>
                        <a:pt x="-4766" y="130740"/>
                        <a:pt x="6547" y="118728"/>
                      </a:cubicBezTo>
                      <a:lnTo>
                        <a:pt x="111704" y="7606"/>
                      </a:lnTo>
                      <a:cubicBezTo>
                        <a:pt x="122630" y="-3941"/>
                        <a:pt x="143630" y="-2158"/>
                        <a:pt x="159748" y="11713"/>
                      </a:cubicBezTo>
                      <a:lnTo>
                        <a:pt x="970387" y="711074"/>
                      </a:lnTo>
                      <a:cubicBezTo>
                        <a:pt x="987203" y="725642"/>
                        <a:pt x="992395" y="747960"/>
                        <a:pt x="981856" y="76090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08" name="Google Shape;608;p33"/>
                <p:cNvSpPr/>
                <p:nvPr/>
              </p:nvSpPr>
              <p:spPr>
                <a:xfrm>
                  <a:off x="2960298" y="1828792"/>
                  <a:ext cx="610492" cy="5943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0492" h="594374" extrusionOk="0">
                      <a:moveTo>
                        <a:pt x="605061" y="448373"/>
                      </a:moveTo>
                      <a:lnTo>
                        <a:pt x="472706" y="588168"/>
                      </a:lnTo>
                      <a:cubicBezTo>
                        <a:pt x="465189" y="596149"/>
                        <a:pt x="452635" y="596459"/>
                        <a:pt x="444731" y="588943"/>
                      </a:cubicBezTo>
                      <a:lnTo>
                        <a:pt x="6206" y="173976"/>
                      </a:lnTo>
                      <a:cubicBezTo>
                        <a:pt x="-1775" y="166459"/>
                        <a:pt x="-2085" y="153905"/>
                        <a:pt x="5432" y="146001"/>
                      </a:cubicBezTo>
                      <a:lnTo>
                        <a:pt x="137787" y="6206"/>
                      </a:lnTo>
                      <a:cubicBezTo>
                        <a:pt x="145304" y="-1775"/>
                        <a:pt x="157857" y="-2085"/>
                        <a:pt x="165761" y="5432"/>
                      </a:cubicBezTo>
                      <a:lnTo>
                        <a:pt x="604286" y="420399"/>
                      </a:lnTo>
                      <a:cubicBezTo>
                        <a:pt x="612268" y="427915"/>
                        <a:pt x="612578" y="440469"/>
                        <a:pt x="605061" y="448373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grpSp>
            <p:nvGrpSpPr>
              <p:cNvPr id="609" name="Google Shape;609;p33"/>
              <p:cNvGrpSpPr/>
              <p:nvPr/>
            </p:nvGrpSpPr>
            <p:grpSpPr>
              <a:xfrm>
                <a:off x="2902781" y="967936"/>
                <a:ext cx="1568831" cy="1176169"/>
                <a:chOff x="2902781" y="967936"/>
                <a:chExt cx="1568831" cy="1176169"/>
              </a:xfrm>
            </p:grpSpPr>
            <p:sp>
              <p:nvSpPr>
                <p:cNvPr id="610" name="Google Shape;610;p33"/>
                <p:cNvSpPr/>
                <p:nvPr/>
              </p:nvSpPr>
              <p:spPr>
                <a:xfrm>
                  <a:off x="2902781" y="967936"/>
                  <a:ext cx="958811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811" h="990809" extrusionOk="0">
                      <a:moveTo>
                        <a:pt x="14284" y="125081"/>
                      </a:moveTo>
                      <a:lnTo>
                        <a:pt x="187865" y="5745"/>
                      </a:lnTo>
                      <a:cubicBezTo>
                        <a:pt x="201503" y="-3632"/>
                        <a:pt x="219869" y="-1307"/>
                        <a:pt x="230408" y="11091"/>
                      </a:cubicBezTo>
                      <a:lnTo>
                        <a:pt x="951234" y="855129"/>
                      </a:lnTo>
                      <a:cubicBezTo>
                        <a:pt x="962393" y="868148"/>
                        <a:pt x="961075" y="887831"/>
                        <a:pt x="948289" y="899609"/>
                      </a:cubicBezTo>
                      <a:lnTo>
                        <a:pt x="859019" y="982138"/>
                      </a:lnTo>
                      <a:cubicBezTo>
                        <a:pt x="846233" y="993916"/>
                        <a:pt x="826550" y="993684"/>
                        <a:pt x="814384" y="981518"/>
                      </a:cubicBezTo>
                      <a:lnTo>
                        <a:pt x="9247" y="174289"/>
                      </a:lnTo>
                      <a:cubicBezTo>
                        <a:pt x="-4857" y="160185"/>
                        <a:pt x="-2532" y="136550"/>
                        <a:pt x="14206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11" name="Google Shape;611;p33"/>
                <p:cNvSpPr/>
                <p:nvPr/>
              </p:nvSpPr>
              <p:spPr>
                <a:xfrm>
                  <a:off x="3512974" y="1153296"/>
                  <a:ext cx="958638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638" h="990809" extrusionOk="0">
                      <a:moveTo>
                        <a:pt x="14103" y="125081"/>
                      </a:moveTo>
                      <a:lnTo>
                        <a:pt x="187685" y="5745"/>
                      </a:lnTo>
                      <a:cubicBezTo>
                        <a:pt x="201323" y="-3632"/>
                        <a:pt x="219688" y="-1307"/>
                        <a:pt x="230227" y="11091"/>
                      </a:cubicBezTo>
                      <a:lnTo>
                        <a:pt x="951053" y="855129"/>
                      </a:lnTo>
                      <a:cubicBezTo>
                        <a:pt x="962212" y="868148"/>
                        <a:pt x="960895" y="887830"/>
                        <a:pt x="948186" y="899609"/>
                      </a:cubicBezTo>
                      <a:lnTo>
                        <a:pt x="858916" y="982138"/>
                      </a:lnTo>
                      <a:cubicBezTo>
                        <a:pt x="846130" y="993916"/>
                        <a:pt x="826447" y="993684"/>
                        <a:pt x="814359" y="981518"/>
                      </a:cubicBezTo>
                      <a:lnTo>
                        <a:pt x="9221" y="174289"/>
                      </a:lnTo>
                      <a:cubicBezTo>
                        <a:pt x="-4882" y="160185"/>
                        <a:pt x="-2480" y="136550"/>
                        <a:pt x="14181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12" name="Google Shape;612;p33"/>
                <p:cNvSpPr/>
                <p:nvPr/>
              </p:nvSpPr>
              <p:spPr>
                <a:xfrm>
                  <a:off x="3546902" y="1411804"/>
                  <a:ext cx="609808" cy="6314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9808" h="631428" extrusionOk="0">
                      <a:moveTo>
                        <a:pt x="603208" y="484336"/>
                      </a:moveTo>
                      <a:lnTo>
                        <a:pt x="450472" y="625913"/>
                      </a:lnTo>
                      <a:cubicBezTo>
                        <a:pt x="442103" y="633662"/>
                        <a:pt x="429007" y="633197"/>
                        <a:pt x="421258" y="624828"/>
                      </a:cubicBezTo>
                      <a:lnTo>
                        <a:pt x="5516" y="176385"/>
                      </a:lnTo>
                      <a:cubicBezTo>
                        <a:pt x="-2233" y="168016"/>
                        <a:pt x="-1768" y="154919"/>
                        <a:pt x="6601" y="147093"/>
                      </a:cubicBezTo>
                      <a:lnTo>
                        <a:pt x="159336" y="5516"/>
                      </a:lnTo>
                      <a:cubicBezTo>
                        <a:pt x="167706" y="-2233"/>
                        <a:pt x="180802" y="-1768"/>
                        <a:pt x="188551" y="6601"/>
                      </a:cubicBezTo>
                      <a:lnTo>
                        <a:pt x="604293" y="455044"/>
                      </a:lnTo>
                      <a:cubicBezTo>
                        <a:pt x="612042" y="463413"/>
                        <a:pt x="611577" y="476509"/>
                        <a:pt x="603208" y="484258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sp>
          <p:nvSpPr>
            <p:cNvPr id="613" name="Google Shape;613;p33"/>
            <p:cNvSpPr/>
            <p:nvPr/>
          </p:nvSpPr>
          <p:spPr>
            <a:xfrm rot="-274435" flipH="1">
              <a:off x="1495022" y="-219089"/>
              <a:ext cx="2698787" cy="1210143"/>
            </a:xfrm>
            <a:custGeom>
              <a:avLst/>
              <a:gdLst/>
              <a:ahLst/>
              <a:cxnLst/>
              <a:rect l="l" t="t" r="r" b="b"/>
              <a:pathLst>
                <a:path w="1484244" h="665539" extrusionOk="0">
                  <a:moveTo>
                    <a:pt x="61522" y="0"/>
                  </a:moveTo>
                  <a:cubicBezTo>
                    <a:pt x="12278" y="104870"/>
                    <a:pt x="-38585" y="257842"/>
                    <a:pt x="42949" y="361379"/>
                  </a:cubicBezTo>
                  <a:cubicBezTo>
                    <a:pt x="115624" y="453676"/>
                    <a:pt x="237259" y="431101"/>
                    <a:pt x="329365" y="383191"/>
                  </a:cubicBezTo>
                  <a:cubicBezTo>
                    <a:pt x="420329" y="335851"/>
                    <a:pt x="497958" y="250317"/>
                    <a:pt x="595399" y="218027"/>
                  </a:cubicBezTo>
                  <a:cubicBezTo>
                    <a:pt x="676075" y="191262"/>
                    <a:pt x="760848" y="210788"/>
                    <a:pt x="831714" y="255651"/>
                  </a:cubicBezTo>
                  <a:cubicBezTo>
                    <a:pt x="922678" y="313372"/>
                    <a:pt x="970398" y="414337"/>
                    <a:pt x="941918" y="521303"/>
                  </a:cubicBezTo>
                  <a:cubicBezTo>
                    <a:pt x="929535" y="567690"/>
                    <a:pt x="869052" y="692563"/>
                    <a:pt x="803901" y="660273"/>
                  </a:cubicBezTo>
                  <a:cubicBezTo>
                    <a:pt x="746941" y="631984"/>
                    <a:pt x="774088" y="542163"/>
                    <a:pt x="794471" y="500443"/>
                  </a:cubicBezTo>
                  <a:cubicBezTo>
                    <a:pt x="830095" y="427577"/>
                    <a:pt x="890959" y="380905"/>
                    <a:pt x="972208" y="385953"/>
                  </a:cubicBezTo>
                  <a:cubicBezTo>
                    <a:pt x="1085841" y="393001"/>
                    <a:pt x="1137466" y="513969"/>
                    <a:pt x="1244337" y="527209"/>
                  </a:cubicBezTo>
                  <a:cubicBezTo>
                    <a:pt x="1373972" y="543306"/>
                    <a:pt x="1493320" y="374904"/>
                    <a:pt x="1483700" y="253555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614" name="Google Shape;614;p33"/>
            <p:cNvGrpSpPr/>
            <p:nvPr/>
          </p:nvGrpSpPr>
          <p:grpSpPr>
            <a:xfrm rot="10800000" flipH="1">
              <a:off x="4717335" y="-324773"/>
              <a:ext cx="5085415" cy="3787374"/>
              <a:chOff x="4558760" y="1693460"/>
              <a:chExt cx="5085415" cy="3787374"/>
            </a:xfrm>
          </p:grpSpPr>
          <p:sp>
            <p:nvSpPr>
              <p:cNvPr id="615" name="Google Shape;615;p33"/>
              <p:cNvSpPr/>
              <p:nvPr/>
            </p:nvSpPr>
            <p:spPr>
              <a:xfrm flipH="1">
                <a:off x="4558760" y="4320302"/>
                <a:ext cx="2824320" cy="1160531"/>
              </a:xfrm>
              <a:custGeom>
                <a:avLst/>
                <a:gdLst/>
                <a:ahLst/>
                <a:cxnLst/>
                <a:rect l="l" t="t" r="r" b="b"/>
                <a:pathLst>
                  <a:path w="621071" h="255202" extrusionOk="0">
                    <a:moveTo>
                      <a:pt x="596735" y="156546"/>
                    </a:moveTo>
                    <a:cubicBezTo>
                      <a:pt x="555628" y="138048"/>
                      <a:pt x="497394" y="158601"/>
                      <a:pt x="454916" y="160657"/>
                    </a:cubicBezTo>
                    <a:cubicBezTo>
                      <a:pt x="407643" y="162712"/>
                      <a:pt x="382294" y="148324"/>
                      <a:pt x="363111" y="109958"/>
                    </a:cubicBezTo>
                    <a:cubicBezTo>
                      <a:pt x="348038" y="80498"/>
                      <a:pt x="343243" y="35280"/>
                      <a:pt x="315153" y="13357"/>
                    </a:cubicBezTo>
                    <a:cubicBezTo>
                      <a:pt x="259659" y="-30490"/>
                      <a:pt x="171964" y="44872"/>
                      <a:pt x="137708" y="77758"/>
                    </a:cubicBezTo>
                    <a:cubicBezTo>
                      <a:pt x="83584" y="130512"/>
                      <a:pt x="41792" y="194227"/>
                      <a:pt x="0" y="255203"/>
                    </a:cubicBezTo>
                    <a:cubicBezTo>
                      <a:pt x="102082" y="255203"/>
                      <a:pt x="611808" y="234649"/>
                      <a:pt x="611808" y="234649"/>
                    </a:cubicBezTo>
                    <a:cubicBezTo>
                      <a:pt x="628935" y="194227"/>
                      <a:pt x="621399" y="167508"/>
                      <a:pt x="596735" y="156546"/>
                    </a:cubicBezTo>
                    <a:close/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616" name="Google Shape;616;p33"/>
              <p:cNvGrpSpPr/>
              <p:nvPr/>
            </p:nvGrpSpPr>
            <p:grpSpPr>
              <a:xfrm>
                <a:off x="5765393" y="3358581"/>
                <a:ext cx="3170612" cy="1837004"/>
                <a:chOff x="5765393" y="3358581"/>
                <a:chExt cx="3170612" cy="1837004"/>
              </a:xfrm>
            </p:grpSpPr>
            <p:sp>
              <p:nvSpPr>
                <p:cNvPr id="617" name="Google Shape;617;p33"/>
                <p:cNvSpPr/>
                <p:nvPr/>
              </p:nvSpPr>
              <p:spPr>
                <a:xfrm flipH="1">
                  <a:off x="7332712" y="3358581"/>
                  <a:ext cx="1110043" cy="99716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51232" h="135854" extrusionOk="0">
                      <a:moveTo>
                        <a:pt x="18927" y="97874"/>
                      </a:moveTo>
                      <a:cubicBezTo>
                        <a:pt x="1799" y="123908"/>
                        <a:pt x="-22180" y="162960"/>
                        <a:pt x="42221" y="108151"/>
                      </a:cubicBezTo>
                      <a:cubicBezTo>
                        <a:pt x="106621" y="53342"/>
                        <a:pt x="123064" y="51971"/>
                        <a:pt x="142932" y="37584"/>
                      </a:cubicBezTo>
                      <a:cubicBezTo>
                        <a:pt x="162801" y="23197"/>
                        <a:pt x="146358" y="-18595"/>
                        <a:pt x="100456" y="9494"/>
                      </a:cubicBezTo>
                      <a:cubicBezTo>
                        <a:pt x="55238" y="37584"/>
                        <a:pt x="38110" y="69784"/>
                        <a:pt x="18927" y="97874"/>
                      </a:cubicBezTo>
                      <a:close/>
                    </a:path>
                  </a:pathLst>
                </a:cu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18" name="Google Shape;618;p33"/>
                <p:cNvSpPr/>
                <p:nvPr/>
              </p:nvSpPr>
              <p:spPr>
                <a:xfrm flipH="1">
                  <a:off x="7061798" y="3398089"/>
                  <a:ext cx="130747" cy="1106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17813" h="15072" extrusionOk="0">
                      <a:moveTo>
                        <a:pt x="17813" y="7536"/>
                      </a:moveTo>
                      <a:cubicBezTo>
                        <a:pt x="17813" y="11647"/>
                        <a:pt x="13702" y="15073"/>
                        <a:pt x="8907" y="15073"/>
                      </a:cubicBezTo>
                      <a:cubicBezTo>
                        <a:pt x="4111" y="15073"/>
                        <a:pt x="0" y="11647"/>
                        <a:pt x="0" y="7536"/>
                      </a:cubicBezTo>
                      <a:cubicBezTo>
                        <a:pt x="0" y="3426"/>
                        <a:pt x="4111" y="0"/>
                        <a:pt x="8907" y="0"/>
                      </a:cubicBezTo>
                      <a:cubicBezTo>
                        <a:pt x="13702" y="0"/>
                        <a:pt x="17813" y="2740"/>
                        <a:pt x="17813" y="7536"/>
                      </a:cubicBezTo>
                      <a:close/>
                    </a:path>
                  </a:pathLst>
                </a:cu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19" name="Google Shape;619;p33"/>
                <p:cNvSpPr/>
                <p:nvPr/>
              </p:nvSpPr>
              <p:spPr>
                <a:xfrm rot="5021673" flipH="1">
                  <a:off x="6156101" y="4539422"/>
                  <a:ext cx="143478" cy="374292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31516" h="82216" extrusionOk="0">
                      <a:moveTo>
                        <a:pt x="31516" y="41108"/>
                      </a:moveTo>
                      <a:cubicBezTo>
                        <a:pt x="31516" y="63812"/>
                        <a:pt x="24461" y="82217"/>
                        <a:pt x="15758" y="82217"/>
                      </a:cubicBezTo>
                      <a:cubicBezTo>
                        <a:pt x="7055" y="82217"/>
                        <a:pt x="0" y="63812"/>
                        <a:pt x="0" y="41108"/>
                      </a:cubicBezTo>
                      <a:cubicBezTo>
                        <a:pt x="0" y="18405"/>
                        <a:pt x="7055" y="0"/>
                        <a:pt x="15758" y="0"/>
                      </a:cubicBezTo>
                      <a:cubicBezTo>
                        <a:pt x="24461" y="0"/>
                        <a:pt x="31516" y="18405"/>
                        <a:pt x="31516" y="41108"/>
                      </a:cubicBezTo>
                      <a:close/>
                    </a:path>
                  </a:pathLst>
                </a:cu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20" name="Google Shape;620;p33"/>
                <p:cNvSpPr/>
                <p:nvPr/>
              </p:nvSpPr>
              <p:spPr>
                <a:xfrm flipH="1">
                  <a:off x="5765393" y="3965359"/>
                  <a:ext cx="3170612" cy="123022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97221" h="270528" extrusionOk="0">
                      <a:moveTo>
                        <a:pt x="681004" y="213664"/>
                      </a:moveTo>
                      <a:cubicBezTo>
                        <a:pt x="645378" y="187630"/>
                        <a:pt x="583718" y="197222"/>
                        <a:pt x="541241" y="191741"/>
                      </a:cubicBezTo>
                      <a:cubicBezTo>
                        <a:pt x="494653" y="185574"/>
                        <a:pt x="473414" y="166391"/>
                        <a:pt x="462453" y="125284"/>
                      </a:cubicBezTo>
                      <a:cubicBezTo>
                        <a:pt x="454231" y="93769"/>
                        <a:pt x="459712" y="48552"/>
                        <a:pt x="437103" y="21832"/>
                      </a:cubicBezTo>
                      <a:cubicBezTo>
                        <a:pt x="392571" y="-31607"/>
                        <a:pt x="289804" y="26628"/>
                        <a:pt x="248697" y="52662"/>
                      </a:cubicBezTo>
                      <a:cubicBezTo>
                        <a:pt x="183611" y="94454"/>
                        <a:pt x="128802" y="149263"/>
                        <a:pt x="73307" y="200647"/>
                      </a:cubicBezTo>
                      <a:cubicBezTo>
                        <a:pt x="48643" y="223941"/>
                        <a:pt x="24664" y="247235"/>
                        <a:pt x="0" y="270529"/>
                      </a:cubicBezTo>
                      <a:lnTo>
                        <a:pt x="687170" y="270529"/>
                      </a:lnTo>
                      <a:cubicBezTo>
                        <a:pt x="700188" y="249290"/>
                        <a:pt x="702928" y="229422"/>
                        <a:pt x="681004" y="213664"/>
                      </a:cubicBezTo>
                      <a:close/>
                    </a:path>
                  </a:pathLst>
                </a:custGeom>
                <a:solidFill>
                  <a:schemeClr val="dk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grpSp>
            <p:nvGrpSpPr>
              <p:cNvPr id="621" name="Google Shape;621;p33"/>
              <p:cNvGrpSpPr/>
              <p:nvPr/>
            </p:nvGrpSpPr>
            <p:grpSpPr>
              <a:xfrm>
                <a:off x="8199817" y="1693460"/>
                <a:ext cx="1444358" cy="1415313"/>
                <a:chOff x="8240142" y="1693460"/>
                <a:chExt cx="1444358" cy="1415313"/>
              </a:xfrm>
            </p:grpSpPr>
            <p:sp>
              <p:nvSpPr>
                <p:cNvPr id="622" name="Google Shape;622;p33"/>
                <p:cNvSpPr/>
                <p:nvPr/>
              </p:nvSpPr>
              <p:spPr>
                <a:xfrm rot="5400000">
                  <a:off x="8104606" y="2272273"/>
                  <a:ext cx="616958" cy="34588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233475" h="130893" extrusionOk="0">
                      <a:moveTo>
                        <a:pt x="233475" y="0"/>
                      </a:moveTo>
                      <a:cubicBezTo>
                        <a:pt x="173185" y="43847"/>
                        <a:pt x="93027" y="81529"/>
                        <a:pt x="47809" y="88380"/>
                      </a:cubicBezTo>
                      <a:cubicBezTo>
                        <a:pt x="2592" y="95231"/>
                        <a:pt x="-26183" y="132227"/>
                        <a:pt x="34792" y="130857"/>
                      </a:cubicBezTo>
                      <a:cubicBezTo>
                        <a:pt x="95767" y="129487"/>
                        <a:pt x="123172" y="119210"/>
                        <a:pt x="163594" y="93861"/>
                      </a:cubicBezTo>
                      <a:cubicBezTo>
                        <a:pt x="203331" y="68512"/>
                        <a:pt x="233475" y="0"/>
                        <a:pt x="233475" y="0"/>
                      </a:cubicBezTo>
                      <a:close/>
                    </a:path>
                  </a:pathLst>
                </a:custGeom>
                <a:solidFill>
                  <a:schemeClr val="l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23" name="Google Shape;623;p33"/>
                <p:cNvSpPr/>
                <p:nvPr/>
              </p:nvSpPr>
              <p:spPr>
                <a:xfrm rot="5400000">
                  <a:off x="8334676" y="1811446"/>
                  <a:ext cx="1359194" cy="112322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514359" h="425060" extrusionOk="0">
                      <a:moveTo>
                        <a:pt x="424532" y="23841"/>
                      </a:moveTo>
                      <a:cubicBezTo>
                        <a:pt x="441660" y="17675"/>
                        <a:pt x="486877" y="-11100"/>
                        <a:pt x="504005" y="4657"/>
                      </a:cubicBezTo>
                      <a:cubicBezTo>
                        <a:pt x="521818" y="20415"/>
                        <a:pt x="511541" y="86871"/>
                        <a:pt x="510171" y="106054"/>
                      </a:cubicBezTo>
                      <a:cubicBezTo>
                        <a:pt x="500579" y="206766"/>
                        <a:pt x="448511" y="292406"/>
                        <a:pt x="371778" y="356807"/>
                      </a:cubicBezTo>
                      <a:cubicBezTo>
                        <a:pt x="303266" y="413671"/>
                        <a:pt x="242976" y="447242"/>
                        <a:pt x="152541" y="408190"/>
                      </a:cubicBezTo>
                      <a:cubicBezTo>
                        <a:pt x="77863" y="375990"/>
                        <a:pt x="25110" y="310219"/>
                        <a:pt x="5926" y="232116"/>
                      </a:cubicBezTo>
                      <a:cubicBezTo>
                        <a:pt x="-3665" y="194434"/>
                        <a:pt x="-5720" y="150587"/>
                        <a:pt x="31961" y="128663"/>
                      </a:cubicBezTo>
                      <a:cubicBezTo>
                        <a:pt x="60735" y="112220"/>
                        <a:pt x="75808" y="130719"/>
                        <a:pt x="92936" y="152642"/>
                      </a:cubicBezTo>
                      <a:cubicBezTo>
                        <a:pt x="133358" y="204711"/>
                        <a:pt x="158707" y="254724"/>
                        <a:pt x="231329" y="265001"/>
                      </a:cubicBezTo>
                      <a:cubicBezTo>
                        <a:pt x="290249" y="273223"/>
                        <a:pt x="355335" y="221839"/>
                        <a:pt x="384110" y="174566"/>
                      </a:cubicBezTo>
                      <a:cubicBezTo>
                        <a:pt x="408089" y="135514"/>
                        <a:pt x="424532" y="23841"/>
                        <a:pt x="424532" y="23841"/>
                      </a:cubicBezTo>
                      <a:close/>
                    </a:path>
                  </a:pathLst>
                </a:custGeom>
                <a:solidFill>
                  <a:schemeClr val="l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24" name="Google Shape;624;p33"/>
                <p:cNvSpPr/>
                <p:nvPr/>
              </p:nvSpPr>
              <p:spPr>
                <a:xfrm rot="5400000">
                  <a:off x="8443293" y="1867565"/>
                  <a:ext cx="1359194" cy="112322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514359" h="425060" extrusionOk="0">
                      <a:moveTo>
                        <a:pt x="424532" y="23841"/>
                      </a:moveTo>
                      <a:cubicBezTo>
                        <a:pt x="441660" y="17675"/>
                        <a:pt x="486877" y="-11100"/>
                        <a:pt x="504005" y="4657"/>
                      </a:cubicBezTo>
                      <a:cubicBezTo>
                        <a:pt x="521818" y="20415"/>
                        <a:pt x="511541" y="86871"/>
                        <a:pt x="510171" y="106054"/>
                      </a:cubicBezTo>
                      <a:cubicBezTo>
                        <a:pt x="500580" y="206766"/>
                        <a:pt x="448511" y="292406"/>
                        <a:pt x="371778" y="356807"/>
                      </a:cubicBezTo>
                      <a:cubicBezTo>
                        <a:pt x="303266" y="413671"/>
                        <a:pt x="242976" y="447242"/>
                        <a:pt x="152541" y="408190"/>
                      </a:cubicBezTo>
                      <a:cubicBezTo>
                        <a:pt x="77864" y="375990"/>
                        <a:pt x="25110" y="310219"/>
                        <a:pt x="5927" y="232116"/>
                      </a:cubicBezTo>
                      <a:cubicBezTo>
                        <a:pt x="-3665" y="194434"/>
                        <a:pt x="-5720" y="150587"/>
                        <a:pt x="31961" y="128663"/>
                      </a:cubicBezTo>
                    </a:path>
                  </a:pathLst>
                </a:custGeom>
                <a:noFill/>
                <a:ln w="9525" cap="flat" cmpd="sng">
                  <a:solidFill>
                    <a:schemeClr val="dk1"/>
                  </a:solidFill>
                  <a:prstDash val="solid"/>
                  <a:miter lim="8000"/>
                  <a:headEnd type="none" w="sm" len="sm"/>
                  <a:tailEnd type="none" w="sm" len="sm"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sp>
          <p:nvSpPr>
            <p:cNvPr id="625" name="Google Shape;625;p33"/>
            <p:cNvSpPr/>
            <p:nvPr/>
          </p:nvSpPr>
          <p:spPr>
            <a:xfrm rot="2105113">
              <a:off x="-950232" y="-75057"/>
              <a:ext cx="3124238" cy="2105702"/>
            </a:xfrm>
            <a:custGeom>
              <a:avLst/>
              <a:gdLst/>
              <a:ahLst/>
              <a:cxnLst/>
              <a:rect l="l" t="t" r="r" b="b"/>
              <a:pathLst>
                <a:path w="1306032" h="880251" extrusionOk="0">
                  <a:moveTo>
                    <a:pt x="0" y="358272"/>
                  </a:moveTo>
                  <a:lnTo>
                    <a:pt x="76048" y="437060"/>
                  </a:lnTo>
                  <a:lnTo>
                    <a:pt x="317208" y="756323"/>
                  </a:lnTo>
                  <a:cubicBezTo>
                    <a:pt x="317208" y="756323"/>
                    <a:pt x="483006" y="947470"/>
                    <a:pt x="716630" y="854980"/>
                  </a:cubicBezTo>
                  <a:cubicBezTo>
                    <a:pt x="950254" y="761804"/>
                    <a:pt x="960531" y="523384"/>
                    <a:pt x="966012" y="512422"/>
                  </a:cubicBezTo>
                  <a:cubicBezTo>
                    <a:pt x="969438" y="506256"/>
                    <a:pt x="989306" y="432264"/>
                    <a:pt x="1030413" y="363753"/>
                  </a:cubicBezTo>
                  <a:cubicBezTo>
                    <a:pt x="1062613" y="310999"/>
                    <a:pt x="1124274" y="278798"/>
                    <a:pt x="1185934" y="278113"/>
                  </a:cubicBezTo>
                  <a:cubicBezTo>
                    <a:pt x="1222245" y="277428"/>
                    <a:pt x="1291442" y="276743"/>
                    <a:pt x="1304459" y="232896"/>
                  </a:cubicBezTo>
                  <a:cubicBezTo>
                    <a:pt x="1321587" y="175346"/>
                    <a:pt x="1196896" y="86966"/>
                    <a:pt x="1026302" y="35583"/>
                  </a:cubicBezTo>
                  <a:cubicBezTo>
                    <a:pt x="855023" y="-15801"/>
                    <a:pt x="702243" y="-11005"/>
                    <a:pt x="685115" y="46544"/>
                  </a:cubicBezTo>
                  <a:cubicBezTo>
                    <a:pt x="675523" y="78745"/>
                    <a:pt x="707724" y="109575"/>
                    <a:pt x="728962" y="128073"/>
                  </a:cubicBezTo>
                  <a:cubicBezTo>
                    <a:pt x="757737" y="152737"/>
                    <a:pt x="792678" y="169180"/>
                    <a:pt x="820083" y="195214"/>
                  </a:cubicBezTo>
                  <a:cubicBezTo>
                    <a:pt x="853653" y="226730"/>
                    <a:pt x="873522" y="274003"/>
                    <a:pt x="874892" y="319220"/>
                  </a:cubicBezTo>
                  <a:cubicBezTo>
                    <a:pt x="875577" y="411026"/>
                    <a:pt x="872836" y="444596"/>
                    <a:pt x="865300" y="450077"/>
                  </a:cubicBezTo>
                  <a:cubicBezTo>
                    <a:pt x="865300" y="450077"/>
                    <a:pt x="812546" y="296611"/>
                    <a:pt x="700187" y="257560"/>
                  </a:cubicBezTo>
                  <a:cubicBezTo>
                    <a:pt x="700187" y="257560"/>
                    <a:pt x="660451" y="159588"/>
                    <a:pt x="573441" y="215768"/>
                  </a:cubicBezTo>
                  <a:cubicBezTo>
                    <a:pt x="573441" y="215768"/>
                    <a:pt x="394626" y="191789"/>
                    <a:pt x="288433" y="361012"/>
                  </a:cubicBezTo>
                  <a:cubicBezTo>
                    <a:pt x="191147" y="515848"/>
                    <a:pt x="263769" y="632318"/>
                    <a:pt x="263769" y="632318"/>
                  </a:cubicBezTo>
                  <a:lnTo>
                    <a:pt x="254178" y="637799"/>
                  </a:lnTo>
                  <a:lnTo>
                    <a:pt x="95916" y="426098"/>
                  </a:lnTo>
                  <a:lnTo>
                    <a:pt x="36311" y="329497"/>
                  </a:lnTo>
                  <a:lnTo>
                    <a:pt x="0" y="358272"/>
                  </a:lnTo>
                  <a:close/>
                  <a:moveTo>
                    <a:pt x="591939" y="380195"/>
                  </a:moveTo>
                  <a:lnTo>
                    <a:pt x="587143" y="383621"/>
                  </a:lnTo>
                  <a:lnTo>
                    <a:pt x="487802" y="286335"/>
                  </a:lnTo>
                  <a:cubicBezTo>
                    <a:pt x="487802" y="286335"/>
                    <a:pt x="522743" y="269892"/>
                    <a:pt x="553573" y="285650"/>
                  </a:cubicBezTo>
                  <a:cubicBezTo>
                    <a:pt x="581663" y="317850"/>
                    <a:pt x="620029" y="363067"/>
                    <a:pt x="591939" y="380195"/>
                  </a:cubicBezTo>
                  <a:close/>
                  <a:moveTo>
                    <a:pt x="574811" y="611079"/>
                  </a:moveTo>
                  <a:lnTo>
                    <a:pt x="565905" y="603543"/>
                  </a:lnTo>
                  <a:lnTo>
                    <a:pt x="662506" y="493239"/>
                  </a:lnTo>
                  <a:lnTo>
                    <a:pt x="671413" y="500776"/>
                  </a:lnTo>
                  <a:lnTo>
                    <a:pt x="574811" y="611079"/>
                  </a:lnTo>
                  <a:close/>
                  <a:moveTo>
                    <a:pt x="690596" y="517218"/>
                  </a:moveTo>
                  <a:lnTo>
                    <a:pt x="699502" y="524755"/>
                  </a:lnTo>
                  <a:lnTo>
                    <a:pt x="602901" y="635058"/>
                  </a:lnTo>
                  <a:lnTo>
                    <a:pt x="593995" y="627522"/>
                  </a:lnTo>
                  <a:lnTo>
                    <a:pt x="690596" y="517218"/>
                  </a:lnTo>
                  <a:close/>
                  <a:moveTo>
                    <a:pt x="552203" y="590526"/>
                  </a:moveTo>
                  <a:lnTo>
                    <a:pt x="543296" y="582989"/>
                  </a:lnTo>
                  <a:lnTo>
                    <a:pt x="639897" y="472686"/>
                  </a:lnTo>
                  <a:lnTo>
                    <a:pt x="648804" y="480222"/>
                  </a:lnTo>
                  <a:lnTo>
                    <a:pt x="552203" y="590526"/>
                  </a:lnTo>
                  <a:close/>
                  <a:moveTo>
                    <a:pt x="522743" y="565176"/>
                  </a:moveTo>
                  <a:lnTo>
                    <a:pt x="513836" y="557640"/>
                  </a:lnTo>
                  <a:lnTo>
                    <a:pt x="610437" y="447337"/>
                  </a:lnTo>
                  <a:lnTo>
                    <a:pt x="619344" y="454873"/>
                  </a:lnTo>
                  <a:lnTo>
                    <a:pt x="522743" y="565176"/>
                  </a:lnTo>
                  <a:close/>
                  <a:moveTo>
                    <a:pt x="496023" y="541883"/>
                  </a:moveTo>
                  <a:lnTo>
                    <a:pt x="487117" y="534346"/>
                  </a:lnTo>
                  <a:lnTo>
                    <a:pt x="583718" y="424043"/>
                  </a:lnTo>
                  <a:lnTo>
                    <a:pt x="592624" y="431579"/>
                  </a:lnTo>
                  <a:lnTo>
                    <a:pt x="496023" y="541883"/>
                  </a:lnTo>
                  <a:close/>
                  <a:moveTo>
                    <a:pt x="467248" y="514478"/>
                  </a:moveTo>
                  <a:lnTo>
                    <a:pt x="395311" y="442541"/>
                  </a:lnTo>
                  <a:cubicBezTo>
                    <a:pt x="395311" y="442541"/>
                    <a:pt x="339817" y="393898"/>
                    <a:pt x="399422" y="347995"/>
                  </a:cubicBezTo>
                  <a:cubicBezTo>
                    <a:pt x="459712" y="302092"/>
                    <a:pt x="480266" y="318535"/>
                    <a:pt x="520687" y="356902"/>
                  </a:cubicBezTo>
                  <a:lnTo>
                    <a:pt x="565905" y="400064"/>
                  </a:lnTo>
                  <a:lnTo>
                    <a:pt x="467248" y="514478"/>
                  </a:lnTo>
                  <a:close/>
                  <a:moveTo>
                    <a:pt x="683060" y="330867"/>
                  </a:moveTo>
                  <a:cubicBezTo>
                    <a:pt x="683060" y="330867"/>
                    <a:pt x="689226" y="349365"/>
                    <a:pt x="620029" y="406230"/>
                  </a:cubicBezTo>
                  <a:lnTo>
                    <a:pt x="610437" y="395953"/>
                  </a:lnTo>
                  <a:cubicBezTo>
                    <a:pt x="610437" y="395953"/>
                    <a:pt x="648804" y="377455"/>
                    <a:pt x="621399" y="337718"/>
                  </a:cubicBezTo>
                  <a:cubicBezTo>
                    <a:pt x="593995" y="297982"/>
                    <a:pt x="593995" y="297982"/>
                    <a:pt x="593995" y="297982"/>
                  </a:cubicBezTo>
                  <a:lnTo>
                    <a:pt x="587143" y="282224"/>
                  </a:lnTo>
                  <a:cubicBezTo>
                    <a:pt x="585773" y="282224"/>
                    <a:pt x="641953" y="278798"/>
                    <a:pt x="683060" y="330867"/>
                  </a:cubicBezTo>
                  <a:close/>
                  <a:moveTo>
                    <a:pt x="763218" y="413081"/>
                  </a:moveTo>
                  <a:cubicBezTo>
                    <a:pt x="763218" y="413081"/>
                    <a:pt x="720056" y="429524"/>
                    <a:pt x="687855" y="480222"/>
                  </a:cubicBezTo>
                  <a:lnTo>
                    <a:pt x="635102" y="429524"/>
                  </a:lnTo>
                  <a:cubicBezTo>
                    <a:pt x="635102" y="429524"/>
                    <a:pt x="698817" y="377455"/>
                    <a:pt x="710464" y="345254"/>
                  </a:cubicBezTo>
                  <a:cubicBezTo>
                    <a:pt x="711149" y="345940"/>
                    <a:pt x="744720" y="361697"/>
                    <a:pt x="763218" y="413081"/>
                  </a:cubicBezTo>
                  <a:close/>
                  <a:moveTo>
                    <a:pt x="785827" y="578879"/>
                  </a:moveTo>
                  <a:lnTo>
                    <a:pt x="809806" y="577508"/>
                  </a:lnTo>
                  <a:lnTo>
                    <a:pt x="802270" y="604228"/>
                  </a:lnTo>
                  <a:lnTo>
                    <a:pt x="785827" y="578879"/>
                  </a:lnTo>
                  <a:close/>
                  <a:moveTo>
                    <a:pt x="738554" y="521329"/>
                  </a:moveTo>
                  <a:cubicBezTo>
                    <a:pt x="738554" y="521329"/>
                    <a:pt x="768699" y="474056"/>
                    <a:pt x="797474" y="469260"/>
                  </a:cubicBezTo>
                  <a:cubicBezTo>
                    <a:pt x="797474" y="469260"/>
                    <a:pt x="820083" y="505571"/>
                    <a:pt x="806380" y="548734"/>
                  </a:cubicBezTo>
                  <a:lnTo>
                    <a:pt x="759793" y="554900"/>
                  </a:lnTo>
                  <a:lnTo>
                    <a:pt x="738554" y="521329"/>
                  </a:lnTo>
                  <a:close/>
                  <a:moveTo>
                    <a:pt x="709779" y="499405"/>
                  </a:moveTo>
                  <a:cubicBezTo>
                    <a:pt x="709779" y="499405"/>
                    <a:pt x="728277" y="458984"/>
                    <a:pt x="774865" y="439115"/>
                  </a:cubicBezTo>
                  <a:lnTo>
                    <a:pt x="779661" y="446652"/>
                  </a:lnTo>
                  <a:cubicBezTo>
                    <a:pt x="779661" y="446652"/>
                    <a:pt x="733073" y="475426"/>
                    <a:pt x="720056" y="506942"/>
                  </a:cubicBezTo>
                  <a:lnTo>
                    <a:pt x="709779" y="499405"/>
                  </a:lnTo>
                  <a:close/>
                  <a:moveTo>
                    <a:pt x="706354" y="677535"/>
                  </a:moveTo>
                  <a:cubicBezTo>
                    <a:pt x="702243" y="665203"/>
                    <a:pt x="696077" y="641909"/>
                    <a:pt x="700873" y="621356"/>
                  </a:cubicBezTo>
                  <a:cubicBezTo>
                    <a:pt x="714575" y="572028"/>
                    <a:pt x="787882" y="588470"/>
                    <a:pt x="781031" y="639169"/>
                  </a:cubicBezTo>
                  <a:cubicBezTo>
                    <a:pt x="779661" y="648075"/>
                    <a:pt x="776235" y="657667"/>
                    <a:pt x="770069" y="667944"/>
                  </a:cubicBezTo>
                  <a:cubicBezTo>
                    <a:pt x="754312" y="693978"/>
                    <a:pt x="739239" y="698774"/>
                    <a:pt x="728277" y="696719"/>
                  </a:cubicBezTo>
                  <a:cubicBezTo>
                    <a:pt x="718000" y="695348"/>
                    <a:pt x="709779" y="687812"/>
                    <a:pt x="706354" y="677535"/>
                  </a:cubicBezTo>
                  <a:close/>
                  <a:moveTo>
                    <a:pt x="614548" y="659037"/>
                  </a:moveTo>
                  <a:lnTo>
                    <a:pt x="717315" y="550104"/>
                  </a:lnTo>
                  <a:lnTo>
                    <a:pt x="726907" y="564491"/>
                  </a:lnTo>
                  <a:cubicBezTo>
                    <a:pt x="726907" y="564491"/>
                    <a:pt x="624140" y="592581"/>
                    <a:pt x="697447" y="715217"/>
                  </a:cubicBezTo>
                  <a:cubicBezTo>
                    <a:pt x="698132" y="715902"/>
                    <a:pt x="644008" y="712476"/>
                    <a:pt x="614548" y="659037"/>
                  </a:cubicBezTo>
                  <a:close/>
                  <a:moveTo>
                    <a:pt x="577552" y="697403"/>
                  </a:moveTo>
                  <a:lnTo>
                    <a:pt x="593995" y="681646"/>
                  </a:lnTo>
                  <a:cubicBezTo>
                    <a:pt x="593310" y="680961"/>
                    <a:pt x="592624" y="680276"/>
                    <a:pt x="592624" y="679591"/>
                  </a:cubicBezTo>
                  <a:lnTo>
                    <a:pt x="595365" y="680961"/>
                  </a:lnTo>
                  <a:lnTo>
                    <a:pt x="593995" y="681646"/>
                  </a:lnTo>
                  <a:cubicBezTo>
                    <a:pt x="656340" y="758379"/>
                    <a:pt x="722111" y="757009"/>
                    <a:pt x="722111" y="757009"/>
                  </a:cubicBezTo>
                  <a:lnTo>
                    <a:pt x="690596" y="780302"/>
                  </a:lnTo>
                  <a:cubicBezTo>
                    <a:pt x="607012" y="769341"/>
                    <a:pt x="577552" y="697403"/>
                    <a:pt x="577552" y="697403"/>
                  </a:cubicBezTo>
                  <a:close/>
                  <a:moveTo>
                    <a:pt x="424086" y="786468"/>
                  </a:moveTo>
                  <a:cubicBezTo>
                    <a:pt x="424086" y="786468"/>
                    <a:pt x="443954" y="778932"/>
                    <a:pt x="452176" y="758379"/>
                  </a:cubicBezTo>
                  <a:cubicBezTo>
                    <a:pt x="461768" y="734400"/>
                    <a:pt x="483006" y="722068"/>
                    <a:pt x="483006" y="722068"/>
                  </a:cubicBezTo>
                  <a:cubicBezTo>
                    <a:pt x="483006" y="722068"/>
                    <a:pt x="501504" y="757009"/>
                    <a:pt x="515206" y="746732"/>
                  </a:cubicBezTo>
                  <a:cubicBezTo>
                    <a:pt x="529594" y="736455"/>
                    <a:pt x="523428" y="730289"/>
                    <a:pt x="500134" y="702885"/>
                  </a:cubicBezTo>
                  <a:lnTo>
                    <a:pt x="515892" y="687127"/>
                  </a:lnTo>
                  <a:cubicBezTo>
                    <a:pt x="515892" y="687127"/>
                    <a:pt x="580292" y="789894"/>
                    <a:pt x="648119" y="802911"/>
                  </a:cubicBezTo>
                  <a:cubicBezTo>
                    <a:pt x="648804" y="804281"/>
                    <a:pt x="516577" y="850184"/>
                    <a:pt x="424086" y="786468"/>
                  </a:cubicBezTo>
                  <a:close/>
                  <a:moveTo>
                    <a:pt x="482321" y="661092"/>
                  </a:moveTo>
                  <a:lnTo>
                    <a:pt x="502874" y="682331"/>
                  </a:lnTo>
                  <a:lnTo>
                    <a:pt x="489172" y="696033"/>
                  </a:lnTo>
                  <a:lnTo>
                    <a:pt x="468619" y="674795"/>
                  </a:lnTo>
                  <a:lnTo>
                    <a:pt x="482321" y="661092"/>
                  </a:lnTo>
                  <a:close/>
                  <a:moveTo>
                    <a:pt x="459027" y="667258"/>
                  </a:moveTo>
                  <a:lnTo>
                    <a:pt x="438474" y="646020"/>
                  </a:lnTo>
                  <a:lnTo>
                    <a:pt x="452176" y="632318"/>
                  </a:lnTo>
                  <a:lnTo>
                    <a:pt x="472729" y="653556"/>
                  </a:lnTo>
                  <a:lnTo>
                    <a:pt x="459027" y="667258"/>
                  </a:lnTo>
                  <a:close/>
                  <a:moveTo>
                    <a:pt x="350779" y="433634"/>
                  </a:moveTo>
                  <a:cubicBezTo>
                    <a:pt x="350779" y="433634"/>
                    <a:pt x="417920" y="507627"/>
                    <a:pt x="449435" y="531606"/>
                  </a:cubicBezTo>
                  <a:lnTo>
                    <a:pt x="428882" y="559010"/>
                  </a:lnTo>
                  <a:cubicBezTo>
                    <a:pt x="428882" y="559010"/>
                    <a:pt x="335021" y="461039"/>
                    <a:pt x="350779" y="433634"/>
                  </a:cubicBezTo>
                  <a:close/>
                  <a:moveTo>
                    <a:pt x="387775" y="759064"/>
                  </a:moveTo>
                  <a:cubicBezTo>
                    <a:pt x="400107" y="758379"/>
                    <a:pt x="422716" y="736455"/>
                    <a:pt x="426827" y="719327"/>
                  </a:cubicBezTo>
                  <a:cubicBezTo>
                    <a:pt x="430937" y="702199"/>
                    <a:pt x="446695" y="693293"/>
                    <a:pt x="446695" y="693293"/>
                  </a:cubicBezTo>
                  <a:lnTo>
                    <a:pt x="470674" y="712476"/>
                  </a:lnTo>
                  <a:cubicBezTo>
                    <a:pt x="470674" y="712476"/>
                    <a:pt x="464508" y="724808"/>
                    <a:pt x="439844" y="741251"/>
                  </a:cubicBezTo>
                  <a:cubicBezTo>
                    <a:pt x="414495" y="757009"/>
                    <a:pt x="411069" y="777562"/>
                    <a:pt x="411069" y="777562"/>
                  </a:cubicBezTo>
                  <a:lnTo>
                    <a:pt x="387775" y="759064"/>
                  </a:lnTo>
                  <a:close/>
                  <a:moveTo>
                    <a:pt x="357630" y="733030"/>
                  </a:moveTo>
                  <a:cubicBezTo>
                    <a:pt x="369962" y="732344"/>
                    <a:pt x="392571" y="708365"/>
                    <a:pt x="396682" y="691237"/>
                  </a:cubicBezTo>
                  <a:cubicBezTo>
                    <a:pt x="400792" y="674110"/>
                    <a:pt x="416550" y="665203"/>
                    <a:pt x="416550" y="665203"/>
                  </a:cubicBezTo>
                  <a:lnTo>
                    <a:pt x="440529" y="684386"/>
                  </a:lnTo>
                  <a:cubicBezTo>
                    <a:pt x="440529" y="684386"/>
                    <a:pt x="433678" y="693978"/>
                    <a:pt x="408329" y="709736"/>
                  </a:cubicBezTo>
                  <a:cubicBezTo>
                    <a:pt x="374758" y="730289"/>
                    <a:pt x="377498" y="752898"/>
                    <a:pt x="377498" y="752898"/>
                  </a:cubicBezTo>
                  <a:lnTo>
                    <a:pt x="357630" y="733030"/>
                  </a:lnTo>
                  <a:close/>
                  <a:moveTo>
                    <a:pt x="345298" y="717957"/>
                  </a:moveTo>
                  <a:cubicBezTo>
                    <a:pt x="280212" y="617245"/>
                    <a:pt x="234994" y="529550"/>
                    <a:pt x="307617" y="393213"/>
                  </a:cubicBezTo>
                  <a:cubicBezTo>
                    <a:pt x="380239" y="256875"/>
                    <a:pt x="502189" y="254819"/>
                    <a:pt x="502189" y="254819"/>
                  </a:cubicBezTo>
                  <a:cubicBezTo>
                    <a:pt x="397367" y="271947"/>
                    <a:pt x="324059" y="372659"/>
                    <a:pt x="314468" y="435005"/>
                  </a:cubicBezTo>
                  <a:cubicBezTo>
                    <a:pt x="304191" y="497350"/>
                    <a:pt x="441899" y="626837"/>
                    <a:pt x="441899" y="626837"/>
                  </a:cubicBezTo>
                  <a:lnTo>
                    <a:pt x="428197" y="640539"/>
                  </a:lnTo>
                  <a:lnTo>
                    <a:pt x="393941" y="609024"/>
                  </a:lnTo>
                  <a:lnTo>
                    <a:pt x="380239" y="622041"/>
                  </a:lnTo>
                  <a:lnTo>
                    <a:pt x="409699" y="657667"/>
                  </a:lnTo>
                  <a:cubicBezTo>
                    <a:pt x="406273" y="668629"/>
                    <a:pt x="391886" y="674795"/>
                    <a:pt x="378869" y="681646"/>
                  </a:cubicBezTo>
                  <a:cubicBezTo>
                    <a:pt x="345298" y="698774"/>
                    <a:pt x="345298" y="717957"/>
                    <a:pt x="345298" y="717957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626" name="Google Shape;626;p33"/>
            <p:cNvGrpSpPr/>
            <p:nvPr/>
          </p:nvGrpSpPr>
          <p:grpSpPr>
            <a:xfrm rot="-2700000" flipH="1">
              <a:off x="43392" y="2150929"/>
              <a:ext cx="968076" cy="968422"/>
              <a:chOff x="2722678" y="967936"/>
              <a:chExt cx="1748934" cy="1749560"/>
            </a:xfrm>
          </p:grpSpPr>
          <p:grpSp>
            <p:nvGrpSpPr>
              <p:cNvPr id="627" name="Google Shape;627;p33"/>
              <p:cNvGrpSpPr/>
              <p:nvPr/>
            </p:nvGrpSpPr>
            <p:grpSpPr>
              <a:xfrm>
                <a:off x="2722678" y="1389350"/>
                <a:ext cx="1015141" cy="1328146"/>
                <a:chOff x="2722678" y="1389350"/>
                <a:chExt cx="1015141" cy="1328146"/>
              </a:xfrm>
            </p:grpSpPr>
            <p:sp>
              <p:nvSpPr>
                <p:cNvPr id="628" name="Google Shape;628;p33"/>
                <p:cNvSpPr/>
                <p:nvPr/>
              </p:nvSpPr>
              <p:spPr>
                <a:xfrm>
                  <a:off x="2756211" y="1389350"/>
                  <a:ext cx="981608" cy="92494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1608" h="924941" extrusionOk="0">
                      <a:moveTo>
                        <a:pt x="11372" y="126229"/>
                      </a:moveTo>
                      <a:lnTo>
                        <a:pt x="166355" y="6117"/>
                      </a:lnTo>
                      <a:cubicBezTo>
                        <a:pt x="178521" y="-3260"/>
                        <a:pt x="196267" y="-1710"/>
                        <a:pt x="207503" y="9759"/>
                      </a:cubicBezTo>
                      <a:lnTo>
                        <a:pt x="972345" y="791339"/>
                      </a:lnTo>
                      <a:cubicBezTo>
                        <a:pt x="984201" y="803427"/>
                        <a:pt x="984743" y="822258"/>
                        <a:pt x="973584" y="833959"/>
                      </a:cubicBezTo>
                      <a:lnTo>
                        <a:pt x="895783" y="915868"/>
                      </a:lnTo>
                      <a:cubicBezTo>
                        <a:pt x="884624" y="927569"/>
                        <a:pt x="865794" y="928034"/>
                        <a:pt x="853085" y="916797"/>
                      </a:cubicBezTo>
                      <a:lnTo>
                        <a:pt x="10985" y="173344"/>
                      </a:lnTo>
                      <a:cubicBezTo>
                        <a:pt x="-3739" y="160325"/>
                        <a:pt x="-3661" y="137620"/>
                        <a:pt x="11217" y="12615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29" name="Google Shape;629;p33"/>
                <p:cNvSpPr/>
                <p:nvPr/>
              </p:nvSpPr>
              <p:spPr>
                <a:xfrm>
                  <a:off x="2722678" y="1785160"/>
                  <a:ext cx="987316" cy="93233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7316" h="932336" extrusionOk="0">
                      <a:moveTo>
                        <a:pt x="981856" y="760901"/>
                      </a:moveTo>
                      <a:lnTo>
                        <a:pt x="849345" y="923478"/>
                      </a:lnTo>
                      <a:cubicBezTo>
                        <a:pt x="838342" y="936962"/>
                        <a:pt x="814862" y="934792"/>
                        <a:pt x="798123" y="918751"/>
                      </a:cubicBezTo>
                      <a:lnTo>
                        <a:pt x="14839" y="167936"/>
                      </a:lnTo>
                      <a:cubicBezTo>
                        <a:pt x="-1047" y="152670"/>
                        <a:pt x="-4766" y="130740"/>
                        <a:pt x="6547" y="118728"/>
                      </a:cubicBezTo>
                      <a:lnTo>
                        <a:pt x="111704" y="7606"/>
                      </a:lnTo>
                      <a:cubicBezTo>
                        <a:pt x="122630" y="-3941"/>
                        <a:pt x="143630" y="-2158"/>
                        <a:pt x="159748" y="11713"/>
                      </a:cubicBezTo>
                      <a:lnTo>
                        <a:pt x="970387" y="711074"/>
                      </a:lnTo>
                      <a:cubicBezTo>
                        <a:pt x="987203" y="725642"/>
                        <a:pt x="992395" y="747960"/>
                        <a:pt x="981856" y="76090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30" name="Google Shape;630;p33"/>
                <p:cNvSpPr/>
                <p:nvPr/>
              </p:nvSpPr>
              <p:spPr>
                <a:xfrm>
                  <a:off x="2960298" y="1828792"/>
                  <a:ext cx="610492" cy="5943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0492" h="594374" extrusionOk="0">
                      <a:moveTo>
                        <a:pt x="605061" y="448373"/>
                      </a:moveTo>
                      <a:lnTo>
                        <a:pt x="472706" y="588168"/>
                      </a:lnTo>
                      <a:cubicBezTo>
                        <a:pt x="465189" y="596149"/>
                        <a:pt x="452635" y="596459"/>
                        <a:pt x="444731" y="588943"/>
                      </a:cubicBezTo>
                      <a:lnTo>
                        <a:pt x="6206" y="173976"/>
                      </a:lnTo>
                      <a:cubicBezTo>
                        <a:pt x="-1775" y="166459"/>
                        <a:pt x="-2085" y="153905"/>
                        <a:pt x="5432" y="146001"/>
                      </a:cubicBezTo>
                      <a:lnTo>
                        <a:pt x="137787" y="6206"/>
                      </a:lnTo>
                      <a:cubicBezTo>
                        <a:pt x="145304" y="-1775"/>
                        <a:pt x="157857" y="-2085"/>
                        <a:pt x="165761" y="5432"/>
                      </a:cubicBezTo>
                      <a:lnTo>
                        <a:pt x="604286" y="420399"/>
                      </a:lnTo>
                      <a:cubicBezTo>
                        <a:pt x="612268" y="427915"/>
                        <a:pt x="612578" y="440469"/>
                        <a:pt x="605061" y="448373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grpSp>
            <p:nvGrpSpPr>
              <p:cNvPr id="631" name="Google Shape;631;p33"/>
              <p:cNvGrpSpPr/>
              <p:nvPr/>
            </p:nvGrpSpPr>
            <p:grpSpPr>
              <a:xfrm>
                <a:off x="2902781" y="967936"/>
                <a:ext cx="1568831" cy="1176169"/>
                <a:chOff x="2902781" y="967936"/>
                <a:chExt cx="1568831" cy="1176169"/>
              </a:xfrm>
            </p:grpSpPr>
            <p:sp>
              <p:nvSpPr>
                <p:cNvPr id="632" name="Google Shape;632;p33"/>
                <p:cNvSpPr/>
                <p:nvPr/>
              </p:nvSpPr>
              <p:spPr>
                <a:xfrm>
                  <a:off x="2902781" y="967936"/>
                  <a:ext cx="958811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811" h="990809" extrusionOk="0">
                      <a:moveTo>
                        <a:pt x="14284" y="125081"/>
                      </a:moveTo>
                      <a:lnTo>
                        <a:pt x="187865" y="5745"/>
                      </a:lnTo>
                      <a:cubicBezTo>
                        <a:pt x="201503" y="-3632"/>
                        <a:pt x="219869" y="-1307"/>
                        <a:pt x="230408" y="11091"/>
                      </a:cubicBezTo>
                      <a:lnTo>
                        <a:pt x="951234" y="855129"/>
                      </a:lnTo>
                      <a:cubicBezTo>
                        <a:pt x="962393" y="868148"/>
                        <a:pt x="961075" y="887831"/>
                        <a:pt x="948289" y="899609"/>
                      </a:cubicBezTo>
                      <a:lnTo>
                        <a:pt x="859019" y="982138"/>
                      </a:lnTo>
                      <a:cubicBezTo>
                        <a:pt x="846233" y="993916"/>
                        <a:pt x="826550" y="993684"/>
                        <a:pt x="814384" y="981518"/>
                      </a:cubicBezTo>
                      <a:lnTo>
                        <a:pt x="9247" y="174289"/>
                      </a:lnTo>
                      <a:cubicBezTo>
                        <a:pt x="-4857" y="160185"/>
                        <a:pt x="-2532" y="136550"/>
                        <a:pt x="14206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33" name="Google Shape;633;p33"/>
                <p:cNvSpPr/>
                <p:nvPr/>
              </p:nvSpPr>
              <p:spPr>
                <a:xfrm>
                  <a:off x="3512974" y="1153296"/>
                  <a:ext cx="958638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638" h="990809" extrusionOk="0">
                      <a:moveTo>
                        <a:pt x="14103" y="125081"/>
                      </a:moveTo>
                      <a:lnTo>
                        <a:pt x="187685" y="5745"/>
                      </a:lnTo>
                      <a:cubicBezTo>
                        <a:pt x="201323" y="-3632"/>
                        <a:pt x="219688" y="-1307"/>
                        <a:pt x="230227" y="11091"/>
                      </a:cubicBezTo>
                      <a:lnTo>
                        <a:pt x="951053" y="855129"/>
                      </a:lnTo>
                      <a:cubicBezTo>
                        <a:pt x="962212" y="868148"/>
                        <a:pt x="960895" y="887830"/>
                        <a:pt x="948186" y="899609"/>
                      </a:cubicBezTo>
                      <a:lnTo>
                        <a:pt x="858916" y="982138"/>
                      </a:lnTo>
                      <a:cubicBezTo>
                        <a:pt x="846130" y="993916"/>
                        <a:pt x="826447" y="993684"/>
                        <a:pt x="814359" y="981518"/>
                      </a:cubicBezTo>
                      <a:lnTo>
                        <a:pt x="9221" y="174289"/>
                      </a:lnTo>
                      <a:cubicBezTo>
                        <a:pt x="-4882" y="160185"/>
                        <a:pt x="-2480" y="136550"/>
                        <a:pt x="14181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634" name="Google Shape;634;p33"/>
                <p:cNvSpPr/>
                <p:nvPr/>
              </p:nvSpPr>
              <p:spPr>
                <a:xfrm>
                  <a:off x="3546902" y="1411804"/>
                  <a:ext cx="609808" cy="6314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9808" h="631428" extrusionOk="0">
                      <a:moveTo>
                        <a:pt x="603208" y="484336"/>
                      </a:moveTo>
                      <a:lnTo>
                        <a:pt x="450472" y="625913"/>
                      </a:lnTo>
                      <a:cubicBezTo>
                        <a:pt x="442103" y="633662"/>
                        <a:pt x="429007" y="633197"/>
                        <a:pt x="421258" y="624828"/>
                      </a:cubicBezTo>
                      <a:lnTo>
                        <a:pt x="5516" y="176385"/>
                      </a:lnTo>
                      <a:cubicBezTo>
                        <a:pt x="-2233" y="168016"/>
                        <a:pt x="-1768" y="154919"/>
                        <a:pt x="6601" y="147093"/>
                      </a:cubicBezTo>
                      <a:lnTo>
                        <a:pt x="159336" y="5516"/>
                      </a:lnTo>
                      <a:cubicBezTo>
                        <a:pt x="167706" y="-2233"/>
                        <a:pt x="180802" y="-1768"/>
                        <a:pt x="188551" y="6601"/>
                      </a:cubicBezTo>
                      <a:lnTo>
                        <a:pt x="604293" y="455044"/>
                      </a:lnTo>
                      <a:cubicBezTo>
                        <a:pt x="612042" y="463413"/>
                        <a:pt x="611577" y="476509"/>
                        <a:pt x="603208" y="484258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sp>
          <p:nvSpPr>
            <p:cNvPr id="635" name="Google Shape;635;p33"/>
            <p:cNvSpPr/>
            <p:nvPr/>
          </p:nvSpPr>
          <p:spPr>
            <a:xfrm>
              <a:off x="3327931" y="232868"/>
              <a:ext cx="580440" cy="567433"/>
            </a:xfrm>
            <a:custGeom>
              <a:avLst/>
              <a:gdLst/>
              <a:ahLst/>
              <a:cxnLst/>
              <a:rect l="l" t="t" r="r" b="b"/>
              <a:pathLst>
                <a:path w="876136" h="856503" extrusionOk="0">
                  <a:moveTo>
                    <a:pt x="875329" y="628384"/>
                  </a:moveTo>
                  <a:cubicBezTo>
                    <a:pt x="875520" y="626193"/>
                    <a:pt x="875329" y="623812"/>
                    <a:pt x="874567" y="621240"/>
                  </a:cubicBezTo>
                  <a:cubicBezTo>
                    <a:pt x="877330" y="630479"/>
                    <a:pt x="875044" y="619049"/>
                    <a:pt x="875139" y="615144"/>
                  </a:cubicBezTo>
                  <a:cubicBezTo>
                    <a:pt x="875425" y="604476"/>
                    <a:pt x="875139" y="593617"/>
                    <a:pt x="875139" y="582949"/>
                  </a:cubicBezTo>
                  <a:lnTo>
                    <a:pt x="875139" y="120796"/>
                  </a:lnTo>
                  <a:cubicBezTo>
                    <a:pt x="875139" y="64885"/>
                    <a:pt x="876663" y="-6648"/>
                    <a:pt x="798939" y="496"/>
                  </a:cubicBezTo>
                  <a:cubicBezTo>
                    <a:pt x="661303" y="13164"/>
                    <a:pt x="523857" y="34405"/>
                    <a:pt x="386697" y="51264"/>
                  </a:cubicBezTo>
                  <a:cubicBezTo>
                    <a:pt x="347168" y="56122"/>
                    <a:pt x="281160" y="52788"/>
                    <a:pt x="256395" y="89935"/>
                  </a:cubicBezTo>
                  <a:cubicBezTo>
                    <a:pt x="239821" y="114891"/>
                    <a:pt x="245727" y="151943"/>
                    <a:pt x="245727" y="180518"/>
                  </a:cubicBezTo>
                  <a:lnTo>
                    <a:pt x="245727" y="616001"/>
                  </a:lnTo>
                  <a:cubicBezTo>
                    <a:pt x="158383" y="586093"/>
                    <a:pt x="36653" y="619811"/>
                    <a:pt x="5983" y="712870"/>
                  </a:cubicBezTo>
                  <a:cubicBezTo>
                    <a:pt x="-28688" y="817931"/>
                    <a:pt x="95041" y="868414"/>
                    <a:pt x="178957" y="854126"/>
                  </a:cubicBezTo>
                  <a:cubicBezTo>
                    <a:pt x="227820" y="845839"/>
                    <a:pt x="277064" y="820598"/>
                    <a:pt x="305353" y="778688"/>
                  </a:cubicBezTo>
                  <a:cubicBezTo>
                    <a:pt x="316783" y="761734"/>
                    <a:pt x="324499" y="742017"/>
                    <a:pt x="325451" y="721443"/>
                  </a:cubicBezTo>
                  <a:cubicBezTo>
                    <a:pt x="325832" y="713442"/>
                    <a:pt x="324403" y="706298"/>
                    <a:pt x="323641" y="698773"/>
                  </a:cubicBezTo>
                  <a:cubicBezTo>
                    <a:pt x="323737" y="698488"/>
                    <a:pt x="323832" y="695916"/>
                    <a:pt x="323737" y="694678"/>
                  </a:cubicBezTo>
                  <a:cubicBezTo>
                    <a:pt x="321832" y="637718"/>
                    <a:pt x="323737" y="580282"/>
                    <a:pt x="323737" y="523228"/>
                  </a:cubicBezTo>
                  <a:lnTo>
                    <a:pt x="323737" y="315202"/>
                  </a:lnTo>
                  <a:cubicBezTo>
                    <a:pt x="323737" y="293866"/>
                    <a:pt x="319641" y="274054"/>
                    <a:pt x="343644" y="261385"/>
                  </a:cubicBezTo>
                  <a:cubicBezTo>
                    <a:pt x="356122" y="254813"/>
                    <a:pt x="381077" y="256813"/>
                    <a:pt x="394888" y="255099"/>
                  </a:cubicBezTo>
                  <a:cubicBezTo>
                    <a:pt x="468707" y="245955"/>
                    <a:pt x="542621" y="236906"/>
                    <a:pt x="616440" y="227762"/>
                  </a:cubicBezTo>
                  <a:cubicBezTo>
                    <a:pt x="665113" y="221761"/>
                    <a:pt x="717310" y="209188"/>
                    <a:pt x="766363" y="209284"/>
                  </a:cubicBezTo>
                  <a:cubicBezTo>
                    <a:pt x="803035" y="209284"/>
                    <a:pt x="797034" y="243574"/>
                    <a:pt x="797034" y="268339"/>
                  </a:cubicBezTo>
                  <a:lnTo>
                    <a:pt x="797034" y="542754"/>
                  </a:lnTo>
                  <a:cubicBezTo>
                    <a:pt x="733026" y="519894"/>
                    <a:pt x="656731" y="533134"/>
                    <a:pt x="603772" y="576187"/>
                  </a:cubicBezTo>
                  <a:cubicBezTo>
                    <a:pt x="555861" y="615144"/>
                    <a:pt x="531953" y="683343"/>
                    <a:pt x="575006" y="735445"/>
                  </a:cubicBezTo>
                  <a:cubicBezTo>
                    <a:pt x="660160" y="838505"/>
                    <a:pt x="890569" y="770020"/>
                    <a:pt x="875425" y="628193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713225" y="445025"/>
            <a:ext cx="77175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Chonburi"/>
              <a:buNone/>
              <a:defRPr sz="3000" b="1">
                <a:solidFill>
                  <a:schemeClr val="dk1"/>
                </a:solidFill>
                <a:latin typeface="Chonburi"/>
                <a:ea typeface="Chonburi"/>
                <a:cs typeface="Chonburi"/>
                <a:sym typeface="Chonburi"/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713225" y="1152475"/>
            <a:ext cx="77175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●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1pPr>
            <a:lvl2pPr marL="914400" lvl="1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○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2pPr>
            <a:lvl3pPr marL="1371600" lvl="2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■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3pPr>
            <a:lvl4pPr marL="1828800" lvl="3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●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4pPr>
            <a:lvl5pPr marL="2286000" lvl="4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○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5pPr>
            <a:lvl6pPr marL="2743200" lvl="5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■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6pPr>
            <a:lvl7pPr marL="3200400" lvl="6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●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7pPr>
            <a:lvl8pPr marL="3657600" lvl="7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○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8pPr>
            <a:lvl9pPr marL="4114800" lvl="8" indent="-3175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Epilogue"/>
              <a:buChar char="■"/>
              <a:defRPr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50" r:id="rId2"/>
    <p:sldLayoutId id="2147483658" r:id="rId3"/>
    <p:sldLayoutId id="2147483660" r:id="rId4"/>
    <p:sldLayoutId id="2147483667" r:id="rId5"/>
    <p:sldLayoutId id="2147483670" r:id="rId6"/>
    <p:sldLayoutId id="2147483671" r:id="rId7"/>
    <p:sldLayoutId id="2147483672" r:id="rId8"/>
    <p:sldLayoutId id="2147483673" r:id="rId9"/>
    <p:sldLayoutId id="2147483675" r:id="rId10"/>
    <p:sldLayoutId id="2147483678" r:id="rId11"/>
    <p:sldLayoutId id="2147483679" r:id="rId12"/>
  </p:sldLayoutIdLst>
  <p:hf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7" Type="http://schemas.openxmlformats.org/officeDocument/2006/relationships/image" Target="../media/image6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JP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https://www.youtube.com/embed/ky716yPvrKE?feature=oembed" TargetMode="External"/><Relationship Id="rId1" Type="http://schemas.openxmlformats.org/officeDocument/2006/relationships/video" Target="https://www.youtube.com/embed/52XmkRquf38?feature=oembed" TargetMode="External"/><Relationship Id="rId6" Type="http://schemas.openxmlformats.org/officeDocument/2006/relationships/image" Target="../media/image9.jpeg"/><Relationship Id="rId5" Type="http://schemas.openxmlformats.org/officeDocument/2006/relationships/image" Target="../media/image8.jpeg"/><Relationship Id="rId4" Type="http://schemas.openxmlformats.org/officeDocument/2006/relationships/notesSlide" Target="../notesSlides/notesSlide5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notesSlide" Target="../notesSlides/notesSlide6.xml"/><Relationship Id="rId3" Type="http://schemas.microsoft.com/office/2007/relationships/media" Target="../media/media2.mov"/><Relationship Id="rId7" Type="http://schemas.openxmlformats.org/officeDocument/2006/relationships/slideLayout" Target="../slideLayouts/slideLayout4.xml"/><Relationship Id="rId2" Type="http://schemas.openxmlformats.org/officeDocument/2006/relationships/video" Target="../media/media1.MOV"/><Relationship Id="rId1" Type="http://schemas.microsoft.com/office/2007/relationships/media" Target="../media/media1.MOV"/><Relationship Id="rId6" Type="http://schemas.openxmlformats.org/officeDocument/2006/relationships/video" Target="../media/media3.mov"/><Relationship Id="rId11" Type="http://schemas.openxmlformats.org/officeDocument/2006/relationships/image" Target="../media/image12.png"/><Relationship Id="rId5" Type="http://schemas.microsoft.com/office/2007/relationships/media" Target="../media/media3.mov"/><Relationship Id="rId10" Type="http://schemas.openxmlformats.org/officeDocument/2006/relationships/image" Target="../media/image11.png"/><Relationship Id="rId4" Type="http://schemas.openxmlformats.org/officeDocument/2006/relationships/video" Target="../media/media2.mov"/><Relationship Id="rId9" Type="http://schemas.openxmlformats.org/officeDocument/2006/relationships/image" Target="../media/image10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jpeg"/><Relationship Id="rId3" Type="http://schemas.openxmlformats.org/officeDocument/2006/relationships/video" Target="https://www.youtube.com/embed/I1bbJdbt5Y4?feature=oembed" TargetMode="External"/><Relationship Id="rId7" Type="http://schemas.openxmlformats.org/officeDocument/2006/relationships/image" Target="../media/image14.jpeg"/><Relationship Id="rId2" Type="http://schemas.openxmlformats.org/officeDocument/2006/relationships/video" Target="https://www.youtube.com/embed/s4rXEKtC8iY?feature=oembed" TargetMode="External"/><Relationship Id="rId1" Type="http://schemas.openxmlformats.org/officeDocument/2006/relationships/video" Target="https://www.youtube.com/embed/eszHPMJkd2s?feature=oembed" TargetMode="External"/><Relationship Id="rId6" Type="http://schemas.openxmlformats.org/officeDocument/2006/relationships/image" Target="../media/image13.jpeg"/><Relationship Id="rId5" Type="http://schemas.openxmlformats.org/officeDocument/2006/relationships/notesSlide" Target="../notesSlides/notesSlide7.xml"/><Relationship Id="rId4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JPG"/><Relationship Id="rId3" Type="http://schemas.openxmlformats.org/officeDocument/2006/relationships/slideLayout" Target="../slideLayouts/slideLayout2.xml"/><Relationship Id="rId7" Type="http://schemas.openxmlformats.org/officeDocument/2006/relationships/image" Target="../media/image18.png"/><Relationship Id="rId2" Type="http://schemas.openxmlformats.org/officeDocument/2006/relationships/video" Target="../media/media4.MOV"/><Relationship Id="rId1" Type="http://schemas.microsoft.com/office/2007/relationships/media" Target="../media/media4.MOV"/><Relationship Id="rId6" Type="http://schemas.openxmlformats.org/officeDocument/2006/relationships/image" Target="../media/image17.jpeg"/><Relationship Id="rId5" Type="http://schemas.openxmlformats.org/officeDocument/2006/relationships/image" Target="../media/image16.jpeg"/><Relationship Id="rId4" Type="http://schemas.openxmlformats.org/officeDocument/2006/relationships/notesSlide" Target="../notesSlides/notesSlide8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0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8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6" name="Google Shape;646;p37"/>
          <p:cNvSpPr txBox="1">
            <a:spLocks noGrp="1"/>
          </p:cNvSpPr>
          <p:nvPr>
            <p:ph type="ctrTitle"/>
          </p:nvPr>
        </p:nvSpPr>
        <p:spPr>
          <a:xfrm>
            <a:off x="1799624" y="1640288"/>
            <a:ext cx="5675185" cy="15924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/>
              <a:t>Learning Saxophone: A Journey into Musical Growth</a:t>
            </a:r>
          </a:p>
        </p:txBody>
      </p:sp>
      <p:sp>
        <p:nvSpPr>
          <p:cNvPr id="647" name="Google Shape;647;p37"/>
          <p:cNvSpPr txBox="1">
            <a:spLocks noGrp="1"/>
          </p:cNvSpPr>
          <p:nvPr>
            <p:ph type="subTitle" idx="1"/>
          </p:nvPr>
        </p:nvSpPr>
        <p:spPr>
          <a:xfrm>
            <a:off x="2307650" y="3257063"/>
            <a:ext cx="4528800" cy="475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Teresa Hawk Honors Experience 2024</a:t>
            </a:r>
            <a:endParaRPr dirty="0"/>
          </a:p>
        </p:txBody>
      </p:sp>
      <p:grpSp>
        <p:nvGrpSpPr>
          <p:cNvPr id="648" name="Google Shape;648;p37"/>
          <p:cNvGrpSpPr/>
          <p:nvPr/>
        </p:nvGrpSpPr>
        <p:grpSpPr>
          <a:xfrm>
            <a:off x="-1111881" y="-3734297"/>
            <a:ext cx="7281450" cy="4943730"/>
            <a:chOff x="-1111881" y="-3734297"/>
            <a:chExt cx="7281450" cy="4943730"/>
          </a:xfrm>
        </p:grpSpPr>
        <p:grpSp>
          <p:nvGrpSpPr>
            <p:cNvPr id="649" name="Google Shape;649;p37"/>
            <p:cNvGrpSpPr/>
            <p:nvPr/>
          </p:nvGrpSpPr>
          <p:grpSpPr>
            <a:xfrm>
              <a:off x="-1111881" y="-3734297"/>
              <a:ext cx="7281450" cy="4686318"/>
              <a:chOff x="797761" y="12461"/>
              <a:chExt cx="10611265" cy="6829376"/>
            </a:xfrm>
          </p:grpSpPr>
          <p:sp>
            <p:nvSpPr>
              <p:cNvPr id="650" name="Google Shape;650;p37"/>
              <p:cNvSpPr/>
              <p:nvPr/>
            </p:nvSpPr>
            <p:spPr>
              <a:xfrm>
                <a:off x="1472522" y="12461"/>
                <a:ext cx="9401161" cy="5940448"/>
              </a:xfrm>
              <a:custGeom>
                <a:avLst/>
                <a:gdLst/>
                <a:ahLst/>
                <a:cxnLst/>
                <a:rect l="l" t="t" r="r" b="b"/>
                <a:pathLst>
                  <a:path w="9401161" h="5940448" extrusionOk="0">
                    <a:moveTo>
                      <a:pt x="27362" y="2986659"/>
                    </a:moveTo>
                    <a:cubicBezTo>
                      <a:pt x="-126860" y="3963590"/>
                      <a:pt x="383141" y="5010857"/>
                      <a:pt x="1247250" y="5491920"/>
                    </a:cubicBezTo>
                    <a:cubicBezTo>
                      <a:pt x="1789868" y="5793923"/>
                      <a:pt x="2425069" y="5877222"/>
                      <a:pt x="3044715" y="5918287"/>
                    </a:cubicBezTo>
                    <a:cubicBezTo>
                      <a:pt x="4155543" y="5991801"/>
                      <a:pt x="5367737" y="5913771"/>
                      <a:pt x="6220220" y="5197695"/>
                    </a:cubicBezTo>
                    <a:cubicBezTo>
                      <a:pt x="6818539" y="4695138"/>
                      <a:pt x="7134425" y="3856789"/>
                      <a:pt x="7093109" y="3076482"/>
                    </a:cubicBezTo>
                    <a:cubicBezTo>
                      <a:pt x="7073539" y="2707070"/>
                      <a:pt x="7150985" y="2196735"/>
                      <a:pt x="7277188" y="1848984"/>
                    </a:cubicBezTo>
                    <a:cubicBezTo>
                      <a:pt x="7595500" y="972163"/>
                      <a:pt x="8585226" y="114161"/>
                      <a:pt x="9401161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51" name="Google Shape;651;p37"/>
              <p:cNvSpPr/>
              <p:nvPr/>
            </p:nvSpPr>
            <p:spPr>
              <a:xfrm>
                <a:off x="1249390" y="374597"/>
                <a:ext cx="9802852" cy="5873182"/>
              </a:xfrm>
              <a:custGeom>
                <a:avLst/>
                <a:gdLst/>
                <a:ahLst/>
                <a:cxnLst/>
                <a:rect l="l" t="t" r="r" b="b"/>
                <a:pathLst>
                  <a:path w="9802852" h="5873182" extrusionOk="0">
                    <a:moveTo>
                      <a:pt x="20166" y="2792042"/>
                    </a:moveTo>
                    <a:cubicBezTo>
                      <a:pt x="-122681" y="3780096"/>
                      <a:pt x="510095" y="4901714"/>
                      <a:pt x="1388588" y="5380018"/>
                    </a:cubicBezTo>
                    <a:cubicBezTo>
                      <a:pt x="1948100" y="5684529"/>
                      <a:pt x="2716196" y="5791079"/>
                      <a:pt x="3345125" y="5841260"/>
                    </a:cubicBezTo>
                    <a:cubicBezTo>
                      <a:pt x="4472598" y="5931166"/>
                      <a:pt x="5700849" y="5868859"/>
                      <a:pt x="6555339" y="5154875"/>
                    </a:cubicBezTo>
                    <a:cubicBezTo>
                      <a:pt x="7155163" y="4653739"/>
                      <a:pt x="7634721" y="3750155"/>
                      <a:pt x="7569068" y="2930541"/>
                    </a:cubicBezTo>
                    <a:cubicBezTo>
                      <a:pt x="7539713" y="2556278"/>
                      <a:pt x="7654793" y="1893393"/>
                      <a:pt x="7802491" y="1545726"/>
                    </a:cubicBezTo>
                    <a:cubicBezTo>
                      <a:pt x="8166383" y="684880"/>
                      <a:pt x="9113122" y="85641"/>
                      <a:pt x="9802852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52" name="Google Shape;652;p37"/>
              <p:cNvSpPr/>
              <p:nvPr/>
            </p:nvSpPr>
            <p:spPr>
              <a:xfrm>
                <a:off x="1024208" y="737067"/>
                <a:ext cx="10206425" cy="5807165"/>
              </a:xfrm>
              <a:custGeom>
                <a:avLst/>
                <a:gdLst/>
                <a:ahLst/>
                <a:cxnLst/>
                <a:rect l="l" t="t" r="r" b="b"/>
                <a:pathLst>
                  <a:path w="10206425" h="5807165" extrusionOk="0">
                    <a:moveTo>
                      <a:pt x="14935" y="2597091"/>
                    </a:moveTo>
                    <a:cubicBezTo>
                      <a:pt x="-116537" y="3596352"/>
                      <a:pt x="639014" y="4792153"/>
                      <a:pt x="1531808" y="5267864"/>
                    </a:cubicBezTo>
                    <a:cubicBezTo>
                      <a:pt x="2108215" y="5574802"/>
                      <a:pt x="3009122" y="5704685"/>
                      <a:pt x="3647418" y="5764066"/>
                    </a:cubicBezTo>
                    <a:cubicBezTo>
                      <a:pt x="4791617" y="5870448"/>
                      <a:pt x="6035842" y="5823780"/>
                      <a:pt x="6892423" y="5111886"/>
                    </a:cubicBezTo>
                    <a:cubicBezTo>
                      <a:pt x="7493669" y="4612256"/>
                      <a:pt x="8137066" y="3643438"/>
                      <a:pt x="8047076" y="2784515"/>
                    </a:cubicBezTo>
                    <a:cubicBezTo>
                      <a:pt x="8008019" y="2405485"/>
                      <a:pt x="8160567" y="1589885"/>
                      <a:pt x="8329760" y="1242469"/>
                    </a:cubicBezTo>
                    <a:cubicBezTo>
                      <a:pt x="8739232" y="397429"/>
                      <a:pt x="9643066" y="57038"/>
                      <a:pt x="1020642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53" name="Google Shape;653;p37"/>
              <p:cNvSpPr/>
              <p:nvPr/>
            </p:nvSpPr>
            <p:spPr>
              <a:xfrm>
                <a:off x="797761" y="1099287"/>
                <a:ext cx="10611265" cy="5742550"/>
              </a:xfrm>
              <a:custGeom>
                <a:avLst/>
                <a:gdLst/>
                <a:ahLst/>
                <a:cxnLst/>
                <a:rect l="l" t="t" r="r" b="b"/>
                <a:pathLst>
                  <a:path w="10611265" h="5742550" extrusionOk="0">
                    <a:moveTo>
                      <a:pt x="11055" y="2402391"/>
                    </a:moveTo>
                    <a:cubicBezTo>
                      <a:pt x="-109044" y="3412775"/>
                      <a:pt x="769366" y="4682843"/>
                      <a:pt x="1676378" y="5155962"/>
                    </a:cubicBezTo>
                    <a:cubicBezTo>
                      <a:pt x="2269679" y="5465408"/>
                      <a:pt x="3303480" y="5618626"/>
                      <a:pt x="3950976" y="5687038"/>
                    </a:cubicBezTo>
                    <a:cubicBezTo>
                      <a:pt x="5111818" y="5809813"/>
                      <a:pt x="6372018" y="5778952"/>
                      <a:pt x="7230773" y="5069066"/>
                    </a:cubicBezTo>
                    <a:cubicBezTo>
                      <a:pt x="7833524" y="4570857"/>
                      <a:pt x="8640594" y="3536888"/>
                      <a:pt x="8526265" y="2638657"/>
                    </a:cubicBezTo>
                    <a:cubicBezTo>
                      <a:pt x="8477423" y="2254777"/>
                      <a:pt x="8667524" y="1286628"/>
                      <a:pt x="8858210" y="939295"/>
                    </a:cubicBezTo>
                    <a:cubicBezTo>
                      <a:pt x="9313263" y="110146"/>
                      <a:pt x="10174193" y="28519"/>
                      <a:pt x="1061126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654" name="Google Shape;654;p37"/>
            <p:cNvSpPr/>
            <p:nvPr/>
          </p:nvSpPr>
          <p:spPr>
            <a:xfrm>
              <a:off x="-151528" y="-362326"/>
              <a:ext cx="2579303" cy="1415199"/>
            </a:xfrm>
            <a:custGeom>
              <a:avLst/>
              <a:gdLst/>
              <a:ahLst/>
              <a:cxnLst/>
              <a:rect l="l" t="t" r="r" b="b"/>
              <a:pathLst>
                <a:path w="681004" h="373650" extrusionOk="0">
                  <a:moveTo>
                    <a:pt x="387775" y="364481"/>
                  </a:moveTo>
                  <a:cubicBezTo>
                    <a:pt x="528224" y="330911"/>
                    <a:pt x="578922" y="264454"/>
                    <a:pt x="621399" y="169223"/>
                  </a:cubicBezTo>
                  <a:cubicBezTo>
                    <a:pt x="653600" y="96601"/>
                    <a:pt x="667987" y="45903"/>
                    <a:pt x="681004" y="0"/>
                  </a:cubicBezTo>
                  <a:lnTo>
                    <a:pt x="0" y="0"/>
                  </a:lnTo>
                  <a:cubicBezTo>
                    <a:pt x="22609" y="51384"/>
                    <a:pt x="28775" y="113044"/>
                    <a:pt x="41107" y="151410"/>
                  </a:cubicBezTo>
                  <a:cubicBezTo>
                    <a:pt x="80159" y="266510"/>
                    <a:pt x="190462" y="411754"/>
                    <a:pt x="387775" y="364481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655" name="Google Shape;655;p37"/>
            <p:cNvGrpSpPr/>
            <p:nvPr/>
          </p:nvGrpSpPr>
          <p:grpSpPr>
            <a:xfrm>
              <a:off x="-229947" y="-447972"/>
              <a:ext cx="1790042" cy="1657406"/>
              <a:chOff x="-174547" y="-154372"/>
              <a:chExt cx="1790042" cy="1657406"/>
            </a:xfrm>
          </p:grpSpPr>
          <p:sp>
            <p:nvSpPr>
              <p:cNvPr id="656" name="Google Shape;656;p37"/>
              <p:cNvSpPr/>
              <p:nvPr/>
            </p:nvSpPr>
            <p:spPr>
              <a:xfrm>
                <a:off x="-174547" y="-154372"/>
                <a:ext cx="1658001" cy="1657406"/>
              </a:xfrm>
              <a:custGeom>
                <a:avLst/>
                <a:gdLst/>
                <a:ahLst/>
                <a:cxnLst/>
                <a:rect l="l" t="t" r="r" b="b"/>
                <a:pathLst>
                  <a:path w="437756" h="437599" extrusionOk="0">
                    <a:moveTo>
                      <a:pt x="415340" y="219024"/>
                    </a:moveTo>
                    <a:cubicBezTo>
                      <a:pt x="385880" y="238892"/>
                      <a:pt x="313258" y="201896"/>
                      <a:pt x="265300" y="176547"/>
                    </a:cubicBezTo>
                    <a:cubicBezTo>
                      <a:pt x="250913" y="169010"/>
                      <a:pt x="227619" y="162844"/>
                      <a:pt x="226248" y="184768"/>
                    </a:cubicBezTo>
                    <a:cubicBezTo>
                      <a:pt x="224878" y="205321"/>
                      <a:pt x="259134" y="225875"/>
                      <a:pt x="264615" y="246428"/>
                    </a:cubicBezTo>
                    <a:cubicBezTo>
                      <a:pt x="275577" y="284795"/>
                      <a:pt x="248857" y="310829"/>
                      <a:pt x="213231" y="299182"/>
                    </a:cubicBezTo>
                    <a:cubicBezTo>
                      <a:pt x="203640" y="295757"/>
                      <a:pt x="185827" y="282054"/>
                      <a:pt x="177605" y="293016"/>
                    </a:cubicBezTo>
                    <a:cubicBezTo>
                      <a:pt x="170754" y="302608"/>
                      <a:pt x="187197" y="325902"/>
                      <a:pt x="191308" y="333438"/>
                    </a:cubicBezTo>
                    <a:cubicBezTo>
                      <a:pt x="204325" y="355361"/>
                      <a:pt x="222823" y="370434"/>
                      <a:pt x="238581" y="389617"/>
                    </a:cubicBezTo>
                    <a:cubicBezTo>
                      <a:pt x="250227" y="404005"/>
                      <a:pt x="246802" y="421818"/>
                      <a:pt x="228989" y="431409"/>
                    </a:cubicBezTo>
                    <a:cubicBezTo>
                      <a:pt x="179661" y="458814"/>
                      <a:pt x="116630" y="388247"/>
                      <a:pt x="86485" y="356047"/>
                    </a:cubicBezTo>
                    <a:cubicBezTo>
                      <a:pt x="46063" y="312885"/>
                      <a:pt x="-7376" y="257390"/>
                      <a:pt x="846" y="192989"/>
                    </a:cubicBezTo>
                    <a:cubicBezTo>
                      <a:pt x="10437" y="121737"/>
                      <a:pt x="83744" y="40209"/>
                      <a:pt x="148145" y="12119"/>
                    </a:cubicBezTo>
                    <a:cubicBezTo>
                      <a:pt x="220083" y="-18711"/>
                      <a:pt x="299556" y="13489"/>
                      <a:pt x="354365" y="61447"/>
                    </a:cubicBezTo>
                    <a:cubicBezTo>
                      <a:pt x="377659" y="82001"/>
                      <a:pt x="444115" y="148457"/>
                      <a:pt x="437264" y="183398"/>
                    </a:cubicBezTo>
                    <a:cubicBezTo>
                      <a:pt x="435894" y="200526"/>
                      <a:pt x="429043" y="209432"/>
                      <a:pt x="415340" y="219024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57" name="Google Shape;657;p37"/>
              <p:cNvSpPr/>
              <p:nvPr/>
            </p:nvSpPr>
            <p:spPr>
              <a:xfrm>
                <a:off x="1091137" y="609475"/>
                <a:ext cx="508290" cy="255705"/>
              </a:xfrm>
              <a:custGeom>
                <a:avLst/>
                <a:gdLst/>
                <a:ahLst/>
                <a:cxnLst/>
                <a:rect l="l" t="t" r="r" b="b"/>
                <a:pathLst>
                  <a:path w="134202" h="67513" extrusionOk="0">
                    <a:moveTo>
                      <a:pt x="110004" y="11905"/>
                    </a:moveTo>
                    <a:cubicBezTo>
                      <a:pt x="99727" y="29718"/>
                      <a:pt x="88080" y="39310"/>
                      <a:pt x="63416" y="42050"/>
                    </a:cubicBezTo>
                    <a:cubicBezTo>
                      <a:pt x="46288" y="43421"/>
                      <a:pt x="16143" y="29033"/>
                      <a:pt x="7237" y="24922"/>
                    </a:cubicBezTo>
                    <a:cubicBezTo>
                      <a:pt x="-1670" y="20812"/>
                      <a:pt x="-2355" y="24237"/>
                      <a:pt x="5181" y="35199"/>
                    </a:cubicBezTo>
                    <a:cubicBezTo>
                      <a:pt x="12718" y="46161"/>
                      <a:pt x="44918" y="67400"/>
                      <a:pt x="64786" y="67400"/>
                    </a:cubicBezTo>
                    <a:cubicBezTo>
                      <a:pt x="84655" y="68085"/>
                      <a:pt x="99727" y="66029"/>
                      <a:pt x="111374" y="51642"/>
                    </a:cubicBezTo>
                    <a:cubicBezTo>
                      <a:pt x="123021" y="37940"/>
                      <a:pt x="133298" y="20127"/>
                      <a:pt x="133983" y="13275"/>
                    </a:cubicBezTo>
                    <a:cubicBezTo>
                      <a:pt x="134668" y="5739"/>
                      <a:pt x="133983" y="1628"/>
                      <a:pt x="128502" y="258"/>
                    </a:cubicBezTo>
                    <a:cubicBezTo>
                      <a:pt x="122336" y="-1112"/>
                      <a:pt x="114799" y="2999"/>
                      <a:pt x="110004" y="11905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58" name="Google Shape;658;p37"/>
              <p:cNvSpPr/>
              <p:nvPr/>
            </p:nvSpPr>
            <p:spPr>
              <a:xfrm>
                <a:off x="1542593" y="433293"/>
                <a:ext cx="72902" cy="119886"/>
              </a:xfrm>
              <a:custGeom>
                <a:avLst/>
                <a:gdLst/>
                <a:ahLst/>
                <a:cxnLst/>
                <a:rect l="l" t="t" r="r" b="b"/>
                <a:pathLst>
                  <a:path w="19248" h="31653" extrusionOk="0">
                    <a:moveTo>
                      <a:pt x="421" y="12510"/>
                    </a:moveTo>
                    <a:cubicBezTo>
                      <a:pt x="-3004" y="29638"/>
                      <a:pt x="15494" y="39230"/>
                      <a:pt x="18919" y="24157"/>
                    </a:cubicBezTo>
                    <a:cubicBezTo>
                      <a:pt x="21660" y="9085"/>
                      <a:pt x="6587" y="-14894"/>
                      <a:pt x="421" y="12510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grpSp>
        <p:nvGrpSpPr>
          <p:cNvPr id="659" name="Google Shape;659;p37"/>
          <p:cNvGrpSpPr/>
          <p:nvPr/>
        </p:nvGrpSpPr>
        <p:grpSpPr>
          <a:xfrm>
            <a:off x="238310" y="1695244"/>
            <a:ext cx="1321789" cy="1094180"/>
            <a:chOff x="238310" y="1695244"/>
            <a:chExt cx="1321789" cy="1094180"/>
          </a:xfrm>
        </p:grpSpPr>
        <p:sp>
          <p:nvSpPr>
            <p:cNvPr id="660" name="Google Shape;660;p37"/>
            <p:cNvSpPr/>
            <p:nvPr/>
          </p:nvSpPr>
          <p:spPr>
            <a:xfrm rot="2367420">
              <a:off x="730700" y="1783578"/>
              <a:ext cx="607032" cy="917511"/>
            </a:xfrm>
            <a:custGeom>
              <a:avLst/>
              <a:gdLst/>
              <a:ahLst/>
              <a:cxnLst/>
              <a:rect l="l" t="t" r="r" b="b"/>
              <a:pathLst>
                <a:path w="160236" h="242192" extrusionOk="0">
                  <a:moveTo>
                    <a:pt x="110440" y="43991"/>
                  </a:moveTo>
                  <a:cubicBezTo>
                    <a:pt x="98108" y="94005"/>
                    <a:pt x="54945" y="187180"/>
                    <a:pt x="22060" y="209104"/>
                  </a:cubicBezTo>
                  <a:cubicBezTo>
                    <a:pt x="-10826" y="231028"/>
                    <a:pt x="-4660" y="247470"/>
                    <a:pt x="25485" y="240619"/>
                  </a:cubicBezTo>
                  <a:cubicBezTo>
                    <a:pt x="55630" y="233768"/>
                    <a:pt x="125512" y="202938"/>
                    <a:pt x="149491" y="118669"/>
                  </a:cubicBezTo>
                  <a:cubicBezTo>
                    <a:pt x="173470" y="33715"/>
                    <a:pt x="152231" y="-2597"/>
                    <a:pt x="135104" y="144"/>
                  </a:cubicBezTo>
                  <a:cubicBezTo>
                    <a:pt x="118661" y="2199"/>
                    <a:pt x="115235" y="24123"/>
                    <a:pt x="110440" y="43991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61" name="Google Shape;661;p37"/>
            <p:cNvSpPr/>
            <p:nvPr/>
          </p:nvSpPr>
          <p:spPr>
            <a:xfrm rot="1645648">
              <a:off x="263217" y="2291874"/>
              <a:ext cx="143051" cy="143051"/>
            </a:xfrm>
            <a:custGeom>
              <a:avLst/>
              <a:gdLst/>
              <a:ahLst/>
              <a:cxnLst/>
              <a:rect l="l" t="t" r="r" b="b"/>
              <a:pathLst>
                <a:path w="37761" h="37761" extrusionOk="0">
                  <a:moveTo>
                    <a:pt x="37721" y="17853"/>
                  </a:moveTo>
                  <a:cubicBezTo>
                    <a:pt x="38407" y="28129"/>
                    <a:pt x="30185" y="37036"/>
                    <a:pt x="19908" y="37721"/>
                  </a:cubicBezTo>
                  <a:cubicBezTo>
                    <a:pt x="9632" y="38406"/>
                    <a:pt x="725" y="30185"/>
                    <a:pt x="40" y="19908"/>
                  </a:cubicBezTo>
                  <a:cubicBezTo>
                    <a:pt x="-645" y="9631"/>
                    <a:pt x="7576" y="725"/>
                    <a:pt x="17853" y="40"/>
                  </a:cubicBezTo>
                  <a:cubicBezTo>
                    <a:pt x="28130" y="-645"/>
                    <a:pt x="37036" y="7576"/>
                    <a:pt x="37721" y="17853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662" name="Google Shape;662;p37"/>
          <p:cNvGrpSpPr/>
          <p:nvPr/>
        </p:nvGrpSpPr>
        <p:grpSpPr>
          <a:xfrm>
            <a:off x="4558760" y="3809607"/>
            <a:ext cx="4377245" cy="1671226"/>
            <a:chOff x="4558760" y="3809607"/>
            <a:chExt cx="4377245" cy="1671226"/>
          </a:xfrm>
        </p:grpSpPr>
        <p:sp>
          <p:nvSpPr>
            <p:cNvPr id="663" name="Google Shape;663;p37"/>
            <p:cNvSpPr/>
            <p:nvPr/>
          </p:nvSpPr>
          <p:spPr>
            <a:xfrm flipH="1">
              <a:off x="4558760" y="4320302"/>
              <a:ext cx="2824320" cy="1160531"/>
            </a:xfrm>
            <a:custGeom>
              <a:avLst/>
              <a:gdLst/>
              <a:ahLst/>
              <a:cxnLst/>
              <a:rect l="l" t="t" r="r" b="b"/>
              <a:pathLst>
                <a:path w="621071" h="255202" extrusionOk="0">
                  <a:moveTo>
                    <a:pt x="596735" y="156546"/>
                  </a:moveTo>
                  <a:cubicBezTo>
                    <a:pt x="555628" y="138048"/>
                    <a:pt x="497394" y="158601"/>
                    <a:pt x="454916" y="160657"/>
                  </a:cubicBezTo>
                  <a:cubicBezTo>
                    <a:pt x="407643" y="162712"/>
                    <a:pt x="382294" y="148324"/>
                    <a:pt x="363111" y="109958"/>
                  </a:cubicBezTo>
                  <a:cubicBezTo>
                    <a:pt x="348038" y="80498"/>
                    <a:pt x="343243" y="35280"/>
                    <a:pt x="315153" y="13357"/>
                  </a:cubicBezTo>
                  <a:cubicBezTo>
                    <a:pt x="259659" y="-30490"/>
                    <a:pt x="171964" y="44872"/>
                    <a:pt x="137708" y="77758"/>
                  </a:cubicBezTo>
                  <a:cubicBezTo>
                    <a:pt x="83584" y="130512"/>
                    <a:pt x="41792" y="194227"/>
                    <a:pt x="0" y="255203"/>
                  </a:cubicBezTo>
                  <a:cubicBezTo>
                    <a:pt x="102082" y="255203"/>
                    <a:pt x="611808" y="234649"/>
                    <a:pt x="611808" y="234649"/>
                  </a:cubicBezTo>
                  <a:cubicBezTo>
                    <a:pt x="628935" y="194227"/>
                    <a:pt x="621399" y="167508"/>
                    <a:pt x="596735" y="156546"/>
                  </a:cubicBezTo>
                  <a:close/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664" name="Google Shape;664;p37"/>
            <p:cNvGrpSpPr/>
            <p:nvPr/>
          </p:nvGrpSpPr>
          <p:grpSpPr>
            <a:xfrm>
              <a:off x="5765393" y="3809607"/>
              <a:ext cx="3170612" cy="1385978"/>
              <a:chOff x="5765393" y="3809607"/>
              <a:chExt cx="3170612" cy="1385978"/>
            </a:xfrm>
          </p:grpSpPr>
          <p:sp>
            <p:nvSpPr>
              <p:cNvPr id="665" name="Google Shape;665;p37"/>
              <p:cNvSpPr/>
              <p:nvPr/>
            </p:nvSpPr>
            <p:spPr>
              <a:xfrm flipH="1">
                <a:off x="7633165" y="3809607"/>
                <a:ext cx="687728" cy="617796"/>
              </a:xfrm>
              <a:custGeom>
                <a:avLst/>
                <a:gdLst/>
                <a:ahLst/>
                <a:cxnLst/>
                <a:rect l="l" t="t" r="r" b="b"/>
                <a:pathLst>
                  <a:path w="151232" h="135854" extrusionOk="0">
                    <a:moveTo>
                      <a:pt x="18927" y="97874"/>
                    </a:moveTo>
                    <a:cubicBezTo>
                      <a:pt x="1799" y="123908"/>
                      <a:pt x="-22180" y="162960"/>
                      <a:pt x="42221" y="108151"/>
                    </a:cubicBezTo>
                    <a:cubicBezTo>
                      <a:pt x="106621" y="53342"/>
                      <a:pt x="123064" y="51971"/>
                      <a:pt x="142932" y="37584"/>
                    </a:cubicBezTo>
                    <a:cubicBezTo>
                      <a:pt x="162801" y="23197"/>
                      <a:pt x="146358" y="-18595"/>
                      <a:pt x="100456" y="9494"/>
                    </a:cubicBezTo>
                    <a:cubicBezTo>
                      <a:pt x="55238" y="37584"/>
                      <a:pt x="38110" y="69784"/>
                      <a:pt x="18927" y="97874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66" name="Google Shape;666;p37"/>
              <p:cNvSpPr/>
              <p:nvPr/>
            </p:nvSpPr>
            <p:spPr>
              <a:xfrm flipH="1">
                <a:off x="7465277" y="3834086"/>
                <a:ext cx="81005" cy="68540"/>
              </a:xfrm>
              <a:custGeom>
                <a:avLst/>
                <a:gdLst/>
                <a:ahLst/>
                <a:cxnLst/>
                <a:rect l="l" t="t" r="r" b="b"/>
                <a:pathLst>
                  <a:path w="17813" h="15072" extrusionOk="0">
                    <a:moveTo>
                      <a:pt x="17813" y="7536"/>
                    </a:moveTo>
                    <a:cubicBezTo>
                      <a:pt x="17813" y="11647"/>
                      <a:pt x="13702" y="15073"/>
                      <a:pt x="8907" y="15073"/>
                    </a:cubicBezTo>
                    <a:cubicBezTo>
                      <a:pt x="4111" y="15073"/>
                      <a:pt x="0" y="11647"/>
                      <a:pt x="0" y="7536"/>
                    </a:cubicBezTo>
                    <a:cubicBezTo>
                      <a:pt x="0" y="3426"/>
                      <a:pt x="4111" y="0"/>
                      <a:pt x="8907" y="0"/>
                    </a:cubicBezTo>
                    <a:cubicBezTo>
                      <a:pt x="13702" y="0"/>
                      <a:pt x="17813" y="2740"/>
                      <a:pt x="17813" y="7536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67" name="Google Shape;667;p37"/>
              <p:cNvSpPr/>
              <p:nvPr/>
            </p:nvSpPr>
            <p:spPr>
              <a:xfrm rot="5021673" flipH="1">
                <a:off x="6156101" y="4539422"/>
                <a:ext cx="143478" cy="374292"/>
              </a:xfrm>
              <a:custGeom>
                <a:avLst/>
                <a:gdLst/>
                <a:ahLst/>
                <a:cxnLst/>
                <a:rect l="l" t="t" r="r" b="b"/>
                <a:pathLst>
                  <a:path w="31516" h="82216" extrusionOk="0">
                    <a:moveTo>
                      <a:pt x="31516" y="41108"/>
                    </a:moveTo>
                    <a:cubicBezTo>
                      <a:pt x="31516" y="63812"/>
                      <a:pt x="24461" y="82217"/>
                      <a:pt x="15758" y="82217"/>
                    </a:cubicBezTo>
                    <a:cubicBezTo>
                      <a:pt x="7055" y="82217"/>
                      <a:pt x="0" y="63812"/>
                      <a:pt x="0" y="41108"/>
                    </a:cubicBezTo>
                    <a:cubicBezTo>
                      <a:pt x="0" y="18405"/>
                      <a:pt x="7055" y="0"/>
                      <a:pt x="15758" y="0"/>
                    </a:cubicBezTo>
                    <a:cubicBezTo>
                      <a:pt x="24461" y="0"/>
                      <a:pt x="31516" y="18405"/>
                      <a:pt x="31516" y="41108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68" name="Google Shape;668;p37"/>
              <p:cNvSpPr/>
              <p:nvPr/>
            </p:nvSpPr>
            <p:spPr>
              <a:xfrm flipH="1">
                <a:off x="5765393" y="3965359"/>
                <a:ext cx="3170612" cy="1230226"/>
              </a:xfrm>
              <a:custGeom>
                <a:avLst/>
                <a:gdLst/>
                <a:ahLst/>
                <a:cxnLst/>
                <a:rect l="l" t="t" r="r" b="b"/>
                <a:pathLst>
                  <a:path w="697221" h="270528" extrusionOk="0">
                    <a:moveTo>
                      <a:pt x="681004" y="213664"/>
                    </a:moveTo>
                    <a:cubicBezTo>
                      <a:pt x="645378" y="187630"/>
                      <a:pt x="583718" y="197222"/>
                      <a:pt x="541241" y="191741"/>
                    </a:cubicBezTo>
                    <a:cubicBezTo>
                      <a:pt x="494653" y="185574"/>
                      <a:pt x="473414" y="166391"/>
                      <a:pt x="462453" y="125284"/>
                    </a:cubicBezTo>
                    <a:cubicBezTo>
                      <a:pt x="454231" y="93769"/>
                      <a:pt x="459712" y="48552"/>
                      <a:pt x="437103" y="21832"/>
                    </a:cubicBezTo>
                    <a:cubicBezTo>
                      <a:pt x="392571" y="-31607"/>
                      <a:pt x="289804" y="26628"/>
                      <a:pt x="248697" y="52662"/>
                    </a:cubicBezTo>
                    <a:cubicBezTo>
                      <a:pt x="183611" y="94454"/>
                      <a:pt x="128802" y="149263"/>
                      <a:pt x="73307" y="200647"/>
                    </a:cubicBezTo>
                    <a:cubicBezTo>
                      <a:pt x="48643" y="223941"/>
                      <a:pt x="24664" y="247235"/>
                      <a:pt x="0" y="270529"/>
                    </a:cubicBezTo>
                    <a:lnTo>
                      <a:pt x="687170" y="270529"/>
                    </a:lnTo>
                    <a:cubicBezTo>
                      <a:pt x="700188" y="249290"/>
                      <a:pt x="702928" y="229422"/>
                      <a:pt x="681004" y="213664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grpSp>
        <p:nvGrpSpPr>
          <p:cNvPr id="669" name="Google Shape;669;p37"/>
          <p:cNvGrpSpPr/>
          <p:nvPr/>
        </p:nvGrpSpPr>
        <p:grpSpPr>
          <a:xfrm>
            <a:off x="7965941" y="2366730"/>
            <a:ext cx="968035" cy="968381"/>
            <a:chOff x="2722678" y="967936"/>
            <a:chExt cx="1748934" cy="1749560"/>
          </a:xfrm>
        </p:grpSpPr>
        <p:grpSp>
          <p:nvGrpSpPr>
            <p:cNvPr id="670" name="Google Shape;670;p37"/>
            <p:cNvGrpSpPr/>
            <p:nvPr/>
          </p:nvGrpSpPr>
          <p:grpSpPr>
            <a:xfrm>
              <a:off x="2722678" y="1389350"/>
              <a:ext cx="1015141" cy="1328146"/>
              <a:chOff x="2722678" y="1389350"/>
              <a:chExt cx="1015141" cy="1328146"/>
            </a:xfrm>
          </p:grpSpPr>
          <p:sp>
            <p:nvSpPr>
              <p:cNvPr id="671" name="Google Shape;671;p37"/>
              <p:cNvSpPr/>
              <p:nvPr/>
            </p:nvSpPr>
            <p:spPr>
              <a:xfrm>
                <a:off x="2756211" y="1389350"/>
                <a:ext cx="981608" cy="924941"/>
              </a:xfrm>
              <a:custGeom>
                <a:avLst/>
                <a:gdLst/>
                <a:ahLst/>
                <a:cxnLst/>
                <a:rect l="l" t="t" r="r" b="b"/>
                <a:pathLst>
                  <a:path w="981608" h="924941" extrusionOk="0">
                    <a:moveTo>
                      <a:pt x="11372" y="126229"/>
                    </a:moveTo>
                    <a:lnTo>
                      <a:pt x="166355" y="6117"/>
                    </a:lnTo>
                    <a:cubicBezTo>
                      <a:pt x="178521" y="-3260"/>
                      <a:pt x="196267" y="-1710"/>
                      <a:pt x="207503" y="9759"/>
                    </a:cubicBezTo>
                    <a:lnTo>
                      <a:pt x="972345" y="791339"/>
                    </a:lnTo>
                    <a:cubicBezTo>
                      <a:pt x="984201" y="803427"/>
                      <a:pt x="984743" y="822258"/>
                      <a:pt x="973584" y="833959"/>
                    </a:cubicBezTo>
                    <a:lnTo>
                      <a:pt x="895783" y="915868"/>
                    </a:lnTo>
                    <a:cubicBezTo>
                      <a:pt x="884624" y="927569"/>
                      <a:pt x="865794" y="928034"/>
                      <a:pt x="853085" y="916797"/>
                    </a:cubicBezTo>
                    <a:lnTo>
                      <a:pt x="10985" y="173344"/>
                    </a:lnTo>
                    <a:cubicBezTo>
                      <a:pt x="-3739" y="160325"/>
                      <a:pt x="-3661" y="137620"/>
                      <a:pt x="11217" y="12615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72" name="Google Shape;672;p37"/>
              <p:cNvSpPr/>
              <p:nvPr/>
            </p:nvSpPr>
            <p:spPr>
              <a:xfrm>
                <a:off x="2722678" y="1785160"/>
                <a:ext cx="987316" cy="932336"/>
              </a:xfrm>
              <a:custGeom>
                <a:avLst/>
                <a:gdLst/>
                <a:ahLst/>
                <a:cxnLst/>
                <a:rect l="l" t="t" r="r" b="b"/>
                <a:pathLst>
                  <a:path w="987316" h="932336" extrusionOk="0">
                    <a:moveTo>
                      <a:pt x="981856" y="760901"/>
                    </a:moveTo>
                    <a:lnTo>
                      <a:pt x="849345" y="923478"/>
                    </a:lnTo>
                    <a:cubicBezTo>
                      <a:pt x="838342" y="936962"/>
                      <a:pt x="814862" y="934792"/>
                      <a:pt x="798123" y="918751"/>
                    </a:cubicBezTo>
                    <a:lnTo>
                      <a:pt x="14839" y="167936"/>
                    </a:lnTo>
                    <a:cubicBezTo>
                      <a:pt x="-1047" y="152670"/>
                      <a:pt x="-4766" y="130740"/>
                      <a:pt x="6547" y="118728"/>
                    </a:cubicBezTo>
                    <a:lnTo>
                      <a:pt x="111704" y="7606"/>
                    </a:lnTo>
                    <a:cubicBezTo>
                      <a:pt x="122630" y="-3941"/>
                      <a:pt x="143630" y="-2158"/>
                      <a:pt x="159748" y="11713"/>
                    </a:cubicBezTo>
                    <a:lnTo>
                      <a:pt x="970387" y="711074"/>
                    </a:lnTo>
                    <a:cubicBezTo>
                      <a:pt x="987203" y="725642"/>
                      <a:pt x="992395" y="747960"/>
                      <a:pt x="981856" y="76090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73" name="Google Shape;673;p37"/>
              <p:cNvSpPr/>
              <p:nvPr/>
            </p:nvSpPr>
            <p:spPr>
              <a:xfrm>
                <a:off x="2960298" y="1828792"/>
                <a:ext cx="610492" cy="594374"/>
              </a:xfrm>
              <a:custGeom>
                <a:avLst/>
                <a:gdLst/>
                <a:ahLst/>
                <a:cxnLst/>
                <a:rect l="l" t="t" r="r" b="b"/>
                <a:pathLst>
                  <a:path w="610492" h="594374" extrusionOk="0">
                    <a:moveTo>
                      <a:pt x="605061" y="448373"/>
                    </a:moveTo>
                    <a:lnTo>
                      <a:pt x="472706" y="588168"/>
                    </a:lnTo>
                    <a:cubicBezTo>
                      <a:pt x="465189" y="596149"/>
                      <a:pt x="452635" y="596459"/>
                      <a:pt x="444731" y="588943"/>
                    </a:cubicBezTo>
                    <a:lnTo>
                      <a:pt x="6206" y="173976"/>
                    </a:lnTo>
                    <a:cubicBezTo>
                      <a:pt x="-1775" y="166459"/>
                      <a:pt x="-2085" y="153905"/>
                      <a:pt x="5432" y="146001"/>
                    </a:cubicBezTo>
                    <a:lnTo>
                      <a:pt x="137787" y="6206"/>
                    </a:lnTo>
                    <a:cubicBezTo>
                      <a:pt x="145304" y="-1775"/>
                      <a:pt x="157857" y="-2085"/>
                      <a:pt x="165761" y="5432"/>
                    </a:cubicBezTo>
                    <a:lnTo>
                      <a:pt x="604286" y="420399"/>
                    </a:lnTo>
                    <a:cubicBezTo>
                      <a:pt x="612268" y="427915"/>
                      <a:pt x="612578" y="440469"/>
                      <a:pt x="605061" y="448373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674" name="Google Shape;674;p37"/>
            <p:cNvGrpSpPr/>
            <p:nvPr/>
          </p:nvGrpSpPr>
          <p:grpSpPr>
            <a:xfrm>
              <a:off x="2902781" y="967936"/>
              <a:ext cx="1568831" cy="1176169"/>
              <a:chOff x="2902781" y="967936"/>
              <a:chExt cx="1568831" cy="1176169"/>
            </a:xfrm>
          </p:grpSpPr>
          <p:sp>
            <p:nvSpPr>
              <p:cNvPr id="675" name="Google Shape;675;p37"/>
              <p:cNvSpPr/>
              <p:nvPr/>
            </p:nvSpPr>
            <p:spPr>
              <a:xfrm>
                <a:off x="2902781" y="967936"/>
                <a:ext cx="958811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811" h="990809" extrusionOk="0">
                    <a:moveTo>
                      <a:pt x="14284" y="125081"/>
                    </a:moveTo>
                    <a:lnTo>
                      <a:pt x="187865" y="5745"/>
                    </a:lnTo>
                    <a:cubicBezTo>
                      <a:pt x="201503" y="-3632"/>
                      <a:pt x="219869" y="-1307"/>
                      <a:pt x="230408" y="11091"/>
                    </a:cubicBezTo>
                    <a:lnTo>
                      <a:pt x="951234" y="855129"/>
                    </a:lnTo>
                    <a:cubicBezTo>
                      <a:pt x="962393" y="868148"/>
                      <a:pt x="961075" y="887831"/>
                      <a:pt x="948289" y="899609"/>
                    </a:cubicBezTo>
                    <a:lnTo>
                      <a:pt x="859019" y="982138"/>
                    </a:lnTo>
                    <a:cubicBezTo>
                      <a:pt x="846233" y="993916"/>
                      <a:pt x="826550" y="993684"/>
                      <a:pt x="814384" y="981518"/>
                    </a:cubicBezTo>
                    <a:lnTo>
                      <a:pt x="9247" y="174289"/>
                    </a:lnTo>
                    <a:cubicBezTo>
                      <a:pt x="-4857" y="160185"/>
                      <a:pt x="-2532" y="136550"/>
                      <a:pt x="14206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76" name="Google Shape;676;p37"/>
              <p:cNvSpPr/>
              <p:nvPr/>
            </p:nvSpPr>
            <p:spPr>
              <a:xfrm>
                <a:off x="3512974" y="1153296"/>
                <a:ext cx="958638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638" h="990809" extrusionOk="0">
                    <a:moveTo>
                      <a:pt x="14103" y="125081"/>
                    </a:moveTo>
                    <a:lnTo>
                      <a:pt x="187685" y="5745"/>
                    </a:lnTo>
                    <a:cubicBezTo>
                      <a:pt x="201323" y="-3632"/>
                      <a:pt x="219688" y="-1307"/>
                      <a:pt x="230227" y="11091"/>
                    </a:cubicBezTo>
                    <a:lnTo>
                      <a:pt x="951053" y="855129"/>
                    </a:lnTo>
                    <a:cubicBezTo>
                      <a:pt x="962212" y="868148"/>
                      <a:pt x="960895" y="887830"/>
                      <a:pt x="948186" y="899609"/>
                    </a:cubicBezTo>
                    <a:lnTo>
                      <a:pt x="858916" y="982138"/>
                    </a:lnTo>
                    <a:cubicBezTo>
                      <a:pt x="846130" y="993916"/>
                      <a:pt x="826447" y="993684"/>
                      <a:pt x="814359" y="981518"/>
                    </a:cubicBezTo>
                    <a:lnTo>
                      <a:pt x="9221" y="174289"/>
                    </a:lnTo>
                    <a:cubicBezTo>
                      <a:pt x="-4882" y="160185"/>
                      <a:pt x="-2480" y="136550"/>
                      <a:pt x="14181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77" name="Google Shape;677;p37"/>
              <p:cNvSpPr/>
              <p:nvPr/>
            </p:nvSpPr>
            <p:spPr>
              <a:xfrm>
                <a:off x="3546902" y="1411804"/>
                <a:ext cx="609808" cy="631428"/>
              </a:xfrm>
              <a:custGeom>
                <a:avLst/>
                <a:gdLst/>
                <a:ahLst/>
                <a:cxnLst/>
                <a:rect l="l" t="t" r="r" b="b"/>
                <a:pathLst>
                  <a:path w="609808" h="631428" extrusionOk="0">
                    <a:moveTo>
                      <a:pt x="603208" y="484336"/>
                    </a:moveTo>
                    <a:lnTo>
                      <a:pt x="450472" y="625913"/>
                    </a:lnTo>
                    <a:cubicBezTo>
                      <a:pt x="442103" y="633662"/>
                      <a:pt x="429007" y="633197"/>
                      <a:pt x="421258" y="624828"/>
                    </a:cubicBezTo>
                    <a:lnTo>
                      <a:pt x="5516" y="176385"/>
                    </a:lnTo>
                    <a:cubicBezTo>
                      <a:pt x="-2233" y="168016"/>
                      <a:pt x="-1768" y="154919"/>
                      <a:pt x="6601" y="147093"/>
                    </a:cubicBezTo>
                    <a:lnTo>
                      <a:pt x="159336" y="5516"/>
                    </a:lnTo>
                    <a:cubicBezTo>
                      <a:pt x="167706" y="-2233"/>
                      <a:pt x="180802" y="-1768"/>
                      <a:pt x="188551" y="6601"/>
                    </a:cubicBezTo>
                    <a:lnTo>
                      <a:pt x="604293" y="455044"/>
                    </a:lnTo>
                    <a:cubicBezTo>
                      <a:pt x="612042" y="463413"/>
                      <a:pt x="611577" y="476509"/>
                      <a:pt x="603208" y="484258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grpSp>
        <p:nvGrpSpPr>
          <p:cNvPr id="678" name="Google Shape;678;p37"/>
          <p:cNvGrpSpPr/>
          <p:nvPr/>
        </p:nvGrpSpPr>
        <p:grpSpPr>
          <a:xfrm>
            <a:off x="5448825" y="-683121"/>
            <a:ext cx="5452650" cy="3320157"/>
            <a:chOff x="5448825" y="-683121"/>
            <a:chExt cx="5452650" cy="3320157"/>
          </a:xfrm>
        </p:grpSpPr>
        <p:sp>
          <p:nvSpPr>
            <p:cNvPr id="679" name="Google Shape;679;p37"/>
            <p:cNvSpPr/>
            <p:nvPr/>
          </p:nvSpPr>
          <p:spPr>
            <a:xfrm>
              <a:off x="5451839" y="-217711"/>
              <a:ext cx="2697613" cy="1209617"/>
            </a:xfrm>
            <a:custGeom>
              <a:avLst/>
              <a:gdLst/>
              <a:ahLst/>
              <a:cxnLst/>
              <a:rect l="l" t="t" r="r" b="b"/>
              <a:pathLst>
                <a:path w="1484244" h="665539" extrusionOk="0">
                  <a:moveTo>
                    <a:pt x="61522" y="0"/>
                  </a:moveTo>
                  <a:cubicBezTo>
                    <a:pt x="12278" y="104870"/>
                    <a:pt x="-38585" y="257842"/>
                    <a:pt x="42949" y="361379"/>
                  </a:cubicBezTo>
                  <a:cubicBezTo>
                    <a:pt x="115624" y="453676"/>
                    <a:pt x="237259" y="431101"/>
                    <a:pt x="329365" y="383191"/>
                  </a:cubicBezTo>
                  <a:cubicBezTo>
                    <a:pt x="420329" y="335851"/>
                    <a:pt x="497958" y="250317"/>
                    <a:pt x="595399" y="218027"/>
                  </a:cubicBezTo>
                  <a:cubicBezTo>
                    <a:pt x="676075" y="191262"/>
                    <a:pt x="760848" y="210788"/>
                    <a:pt x="831714" y="255651"/>
                  </a:cubicBezTo>
                  <a:cubicBezTo>
                    <a:pt x="922678" y="313372"/>
                    <a:pt x="970398" y="414337"/>
                    <a:pt x="941918" y="521303"/>
                  </a:cubicBezTo>
                  <a:cubicBezTo>
                    <a:pt x="929535" y="567690"/>
                    <a:pt x="869052" y="692563"/>
                    <a:pt x="803901" y="660273"/>
                  </a:cubicBezTo>
                  <a:cubicBezTo>
                    <a:pt x="746941" y="631984"/>
                    <a:pt x="774088" y="542163"/>
                    <a:pt x="794471" y="500443"/>
                  </a:cubicBezTo>
                  <a:cubicBezTo>
                    <a:pt x="830095" y="427577"/>
                    <a:pt x="890959" y="380905"/>
                    <a:pt x="972208" y="385953"/>
                  </a:cubicBezTo>
                  <a:cubicBezTo>
                    <a:pt x="1085841" y="393001"/>
                    <a:pt x="1137466" y="513969"/>
                    <a:pt x="1244337" y="527209"/>
                  </a:cubicBezTo>
                  <a:cubicBezTo>
                    <a:pt x="1373972" y="543306"/>
                    <a:pt x="1493320" y="374904"/>
                    <a:pt x="1483700" y="253555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80" name="Google Shape;680;p37"/>
            <p:cNvSpPr/>
            <p:nvPr/>
          </p:nvSpPr>
          <p:spPr>
            <a:xfrm rot="-1666181" flipH="1">
              <a:off x="7465226" y="-76316"/>
              <a:ext cx="3125493" cy="2106548"/>
            </a:xfrm>
            <a:custGeom>
              <a:avLst/>
              <a:gdLst/>
              <a:ahLst/>
              <a:cxnLst/>
              <a:rect l="l" t="t" r="r" b="b"/>
              <a:pathLst>
                <a:path w="1306032" h="880251" extrusionOk="0">
                  <a:moveTo>
                    <a:pt x="0" y="358272"/>
                  </a:moveTo>
                  <a:lnTo>
                    <a:pt x="76048" y="437060"/>
                  </a:lnTo>
                  <a:lnTo>
                    <a:pt x="317208" y="756323"/>
                  </a:lnTo>
                  <a:cubicBezTo>
                    <a:pt x="317208" y="756323"/>
                    <a:pt x="483006" y="947470"/>
                    <a:pt x="716630" y="854980"/>
                  </a:cubicBezTo>
                  <a:cubicBezTo>
                    <a:pt x="950254" y="761804"/>
                    <a:pt x="960531" y="523384"/>
                    <a:pt x="966012" y="512422"/>
                  </a:cubicBezTo>
                  <a:cubicBezTo>
                    <a:pt x="969438" y="506256"/>
                    <a:pt x="989306" y="432264"/>
                    <a:pt x="1030413" y="363753"/>
                  </a:cubicBezTo>
                  <a:cubicBezTo>
                    <a:pt x="1062613" y="310999"/>
                    <a:pt x="1124274" y="278798"/>
                    <a:pt x="1185934" y="278113"/>
                  </a:cubicBezTo>
                  <a:cubicBezTo>
                    <a:pt x="1222245" y="277428"/>
                    <a:pt x="1291442" y="276743"/>
                    <a:pt x="1304459" y="232896"/>
                  </a:cubicBezTo>
                  <a:cubicBezTo>
                    <a:pt x="1321587" y="175346"/>
                    <a:pt x="1196896" y="86966"/>
                    <a:pt x="1026302" y="35583"/>
                  </a:cubicBezTo>
                  <a:cubicBezTo>
                    <a:pt x="855023" y="-15801"/>
                    <a:pt x="702243" y="-11005"/>
                    <a:pt x="685115" y="46544"/>
                  </a:cubicBezTo>
                  <a:cubicBezTo>
                    <a:pt x="675523" y="78745"/>
                    <a:pt x="707724" y="109575"/>
                    <a:pt x="728962" y="128073"/>
                  </a:cubicBezTo>
                  <a:cubicBezTo>
                    <a:pt x="757737" y="152737"/>
                    <a:pt x="792678" y="169180"/>
                    <a:pt x="820083" y="195214"/>
                  </a:cubicBezTo>
                  <a:cubicBezTo>
                    <a:pt x="853653" y="226730"/>
                    <a:pt x="873522" y="274003"/>
                    <a:pt x="874892" y="319220"/>
                  </a:cubicBezTo>
                  <a:cubicBezTo>
                    <a:pt x="875577" y="411026"/>
                    <a:pt x="872836" y="444596"/>
                    <a:pt x="865300" y="450077"/>
                  </a:cubicBezTo>
                  <a:cubicBezTo>
                    <a:pt x="865300" y="450077"/>
                    <a:pt x="812546" y="296611"/>
                    <a:pt x="700187" y="257560"/>
                  </a:cubicBezTo>
                  <a:cubicBezTo>
                    <a:pt x="700187" y="257560"/>
                    <a:pt x="660451" y="159588"/>
                    <a:pt x="573441" y="215768"/>
                  </a:cubicBezTo>
                  <a:cubicBezTo>
                    <a:pt x="573441" y="215768"/>
                    <a:pt x="394626" y="191789"/>
                    <a:pt x="288433" y="361012"/>
                  </a:cubicBezTo>
                  <a:cubicBezTo>
                    <a:pt x="191147" y="515848"/>
                    <a:pt x="263769" y="632318"/>
                    <a:pt x="263769" y="632318"/>
                  </a:cubicBezTo>
                  <a:lnTo>
                    <a:pt x="254178" y="637799"/>
                  </a:lnTo>
                  <a:lnTo>
                    <a:pt x="95916" y="426098"/>
                  </a:lnTo>
                  <a:lnTo>
                    <a:pt x="36311" y="329497"/>
                  </a:lnTo>
                  <a:lnTo>
                    <a:pt x="0" y="358272"/>
                  </a:lnTo>
                  <a:close/>
                  <a:moveTo>
                    <a:pt x="591939" y="380195"/>
                  </a:moveTo>
                  <a:lnTo>
                    <a:pt x="587143" y="383621"/>
                  </a:lnTo>
                  <a:lnTo>
                    <a:pt x="487802" y="286335"/>
                  </a:lnTo>
                  <a:cubicBezTo>
                    <a:pt x="487802" y="286335"/>
                    <a:pt x="522743" y="269892"/>
                    <a:pt x="553573" y="285650"/>
                  </a:cubicBezTo>
                  <a:cubicBezTo>
                    <a:pt x="581663" y="317850"/>
                    <a:pt x="620029" y="363067"/>
                    <a:pt x="591939" y="380195"/>
                  </a:cubicBezTo>
                  <a:close/>
                  <a:moveTo>
                    <a:pt x="574811" y="611079"/>
                  </a:moveTo>
                  <a:lnTo>
                    <a:pt x="565905" y="603543"/>
                  </a:lnTo>
                  <a:lnTo>
                    <a:pt x="662506" y="493239"/>
                  </a:lnTo>
                  <a:lnTo>
                    <a:pt x="671413" y="500776"/>
                  </a:lnTo>
                  <a:lnTo>
                    <a:pt x="574811" y="611079"/>
                  </a:lnTo>
                  <a:close/>
                  <a:moveTo>
                    <a:pt x="690596" y="517218"/>
                  </a:moveTo>
                  <a:lnTo>
                    <a:pt x="699502" y="524755"/>
                  </a:lnTo>
                  <a:lnTo>
                    <a:pt x="602901" y="635058"/>
                  </a:lnTo>
                  <a:lnTo>
                    <a:pt x="593995" y="627522"/>
                  </a:lnTo>
                  <a:lnTo>
                    <a:pt x="690596" y="517218"/>
                  </a:lnTo>
                  <a:close/>
                  <a:moveTo>
                    <a:pt x="552203" y="590526"/>
                  </a:moveTo>
                  <a:lnTo>
                    <a:pt x="543296" y="582989"/>
                  </a:lnTo>
                  <a:lnTo>
                    <a:pt x="639897" y="472686"/>
                  </a:lnTo>
                  <a:lnTo>
                    <a:pt x="648804" y="480222"/>
                  </a:lnTo>
                  <a:lnTo>
                    <a:pt x="552203" y="590526"/>
                  </a:lnTo>
                  <a:close/>
                  <a:moveTo>
                    <a:pt x="522743" y="565176"/>
                  </a:moveTo>
                  <a:lnTo>
                    <a:pt x="513836" y="557640"/>
                  </a:lnTo>
                  <a:lnTo>
                    <a:pt x="610437" y="447337"/>
                  </a:lnTo>
                  <a:lnTo>
                    <a:pt x="619344" y="454873"/>
                  </a:lnTo>
                  <a:lnTo>
                    <a:pt x="522743" y="565176"/>
                  </a:lnTo>
                  <a:close/>
                  <a:moveTo>
                    <a:pt x="496023" y="541883"/>
                  </a:moveTo>
                  <a:lnTo>
                    <a:pt x="487117" y="534346"/>
                  </a:lnTo>
                  <a:lnTo>
                    <a:pt x="583718" y="424043"/>
                  </a:lnTo>
                  <a:lnTo>
                    <a:pt x="592624" y="431579"/>
                  </a:lnTo>
                  <a:lnTo>
                    <a:pt x="496023" y="541883"/>
                  </a:lnTo>
                  <a:close/>
                  <a:moveTo>
                    <a:pt x="467248" y="514478"/>
                  </a:moveTo>
                  <a:lnTo>
                    <a:pt x="395311" y="442541"/>
                  </a:lnTo>
                  <a:cubicBezTo>
                    <a:pt x="395311" y="442541"/>
                    <a:pt x="339817" y="393898"/>
                    <a:pt x="399422" y="347995"/>
                  </a:cubicBezTo>
                  <a:cubicBezTo>
                    <a:pt x="459712" y="302092"/>
                    <a:pt x="480266" y="318535"/>
                    <a:pt x="520687" y="356902"/>
                  </a:cubicBezTo>
                  <a:lnTo>
                    <a:pt x="565905" y="400064"/>
                  </a:lnTo>
                  <a:lnTo>
                    <a:pt x="467248" y="514478"/>
                  </a:lnTo>
                  <a:close/>
                  <a:moveTo>
                    <a:pt x="683060" y="330867"/>
                  </a:moveTo>
                  <a:cubicBezTo>
                    <a:pt x="683060" y="330867"/>
                    <a:pt x="689226" y="349365"/>
                    <a:pt x="620029" y="406230"/>
                  </a:cubicBezTo>
                  <a:lnTo>
                    <a:pt x="610437" y="395953"/>
                  </a:lnTo>
                  <a:cubicBezTo>
                    <a:pt x="610437" y="395953"/>
                    <a:pt x="648804" y="377455"/>
                    <a:pt x="621399" y="337718"/>
                  </a:cubicBezTo>
                  <a:cubicBezTo>
                    <a:pt x="593995" y="297982"/>
                    <a:pt x="593995" y="297982"/>
                    <a:pt x="593995" y="297982"/>
                  </a:cubicBezTo>
                  <a:lnTo>
                    <a:pt x="587143" y="282224"/>
                  </a:lnTo>
                  <a:cubicBezTo>
                    <a:pt x="585773" y="282224"/>
                    <a:pt x="641953" y="278798"/>
                    <a:pt x="683060" y="330867"/>
                  </a:cubicBezTo>
                  <a:close/>
                  <a:moveTo>
                    <a:pt x="763218" y="413081"/>
                  </a:moveTo>
                  <a:cubicBezTo>
                    <a:pt x="763218" y="413081"/>
                    <a:pt x="720056" y="429524"/>
                    <a:pt x="687855" y="480222"/>
                  </a:cubicBezTo>
                  <a:lnTo>
                    <a:pt x="635102" y="429524"/>
                  </a:lnTo>
                  <a:cubicBezTo>
                    <a:pt x="635102" y="429524"/>
                    <a:pt x="698817" y="377455"/>
                    <a:pt x="710464" y="345254"/>
                  </a:cubicBezTo>
                  <a:cubicBezTo>
                    <a:pt x="711149" y="345940"/>
                    <a:pt x="744720" y="361697"/>
                    <a:pt x="763218" y="413081"/>
                  </a:cubicBezTo>
                  <a:close/>
                  <a:moveTo>
                    <a:pt x="785827" y="578879"/>
                  </a:moveTo>
                  <a:lnTo>
                    <a:pt x="809806" y="577508"/>
                  </a:lnTo>
                  <a:lnTo>
                    <a:pt x="802270" y="604228"/>
                  </a:lnTo>
                  <a:lnTo>
                    <a:pt x="785827" y="578879"/>
                  </a:lnTo>
                  <a:close/>
                  <a:moveTo>
                    <a:pt x="738554" y="521329"/>
                  </a:moveTo>
                  <a:cubicBezTo>
                    <a:pt x="738554" y="521329"/>
                    <a:pt x="768699" y="474056"/>
                    <a:pt x="797474" y="469260"/>
                  </a:cubicBezTo>
                  <a:cubicBezTo>
                    <a:pt x="797474" y="469260"/>
                    <a:pt x="820083" y="505571"/>
                    <a:pt x="806380" y="548734"/>
                  </a:cubicBezTo>
                  <a:lnTo>
                    <a:pt x="759793" y="554900"/>
                  </a:lnTo>
                  <a:lnTo>
                    <a:pt x="738554" y="521329"/>
                  </a:lnTo>
                  <a:close/>
                  <a:moveTo>
                    <a:pt x="709779" y="499405"/>
                  </a:moveTo>
                  <a:cubicBezTo>
                    <a:pt x="709779" y="499405"/>
                    <a:pt x="728277" y="458984"/>
                    <a:pt x="774865" y="439115"/>
                  </a:cubicBezTo>
                  <a:lnTo>
                    <a:pt x="779661" y="446652"/>
                  </a:lnTo>
                  <a:cubicBezTo>
                    <a:pt x="779661" y="446652"/>
                    <a:pt x="733073" y="475426"/>
                    <a:pt x="720056" y="506942"/>
                  </a:cubicBezTo>
                  <a:lnTo>
                    <a:pt x="709779" y="499405"/>
                  </a:lnTo>
                  <a:close/>
                  <a:moveTo>
                    <a:pt x="706354" y="677535"/>
                  </a:moveTo>
                  <a:cubicBezTo>
                    <a:pt x="702243" y="665203"/>
                    <a:pt x="696077" y="641909"/>
                    <a:pt x="700873" y="621356"/>
                  </a:cubicBezTo>
                  <a:cubicBezTo>
                    <a:pt x="714575" y="572028"/>
                    <a:pt x="787882" y="588470"/>
                    <a:pt x="781031" y="639169"/>
                  </a:cubicBezTo>
                  <a:cubicBezTo>
                    <a:pt x="779661" y="648075"/>
                    <a:pt x="776235" y="657667"/>
                    <a:pt x="770069" y="667944"/>
                  </a:cubicBezTo>
                  <a:cubicBezTo>
                    <a:pt x="754312" y="693978"/>
                    <a:pt x="739239" y="698774"/>
                    <a:pt x="728277" y="696719"/>
                  </a:cubicBezTo>
                  <a:cubicBezTo>
                    <a:pt x="718000" y="695348"/>
                    <a:pt x="709779" y="687812"/>
                    <a:pt x="706354" y="677535"/>
                  </a:cubicBezTo>
                  <a:close/>
                  <a:moveTo>
                    <a:pt x="614548" y="659037"/>
                  </a:moveTo>
                  <a:lnTo>
                    <a:pt x="717315" y="550104"/>
                  </a:lnTo>
                  <a:lnTo>
                    <a:pt x="726907" y="564491"/>
                  </a:lnTo>
                  <a:cubicBezTo>
                    <a:pt x="726907" y="564491"/>
                    <a:pt x="624140" y="592581"/>
                    <a:pt x="697447" y="715217"/>
                  </a:cubicBezTo>
                  <a:cubicBezTo>
                    <a:pt x="698132" y="715902"/>
                    <a:pt x="644008" y="712476"/>
                    <a:pt x="614548" y="659037"/>
                  </a:cubicBezTo>
                  <a:close/>
                  <a:moveTo>
                    <a:pt x="577552" y="697403"/>
                  </a:moveTo>
                  <a:lnTo>
                    <a:pt x="593995" y="681646"/>
                  </a:lnTo>
                  <a:cubicBezTo>
                    <a:pt x="593310" y="680961"/>
                    <a:pt x="592624" y="680276"/>
                    <a:pt x="592624" y="679591"/>
                  </a:cubicBezTo>
                  <a:lnTo>
                    <a:pt x="595365" y="680961"/>
                  </a:lnTo>
                  <a:lnTo>
                    <a:pt x="593995" y="681646"/>
                  </a:lnTo>
                  <a:cubicBezTo>
                    <a:pt x="656340" y="758379"/>
                    <a:pt x="722111" y="757009"/>
                    <a:pt x="722111" y="757009"/>
                  </a:cubicBezTo>
                  <a:lnTo>
                    <a:pt x="690596" y="780302"/>
                  </a:lnTo>
                  <a:cubicBezTo>
                    <a:pt x="607012" y="769341"/>
                    <a:pt x="577552" y="697403"/>
                    <a:pt x="577552" y="697403"/>
                  </a:cubicBezTo>
                  <a:close/>
                  <a:moveTo>
                    <a:pt x="424086" y="786468"/>
                  </a:moveTo>
                  <a:cubicBezTo>
                    <a:pt x="424086" y="786468"/>
                    <a:pt x="443954" y="778932"/>
                    <a:pt x="452176" y="758379"/>
                  </a:cubicBezTo>
                  <a:cubicBezTo>
                    <a:pt x="461768" y="734400"/>
                    <a:pt x="483006" y="722068"/>
                    <a:pt x="483006" y="722068"/>
                  </a:cubicBezTo>
                  <a:cubicBezTo>
                    <a:pt x="483006" y="722068"/>
                    <a:pt x="501504" y="757009"/>
                    <a:pt x="515206" y="746732"/>
                  </a:cubicBezTo>
                  <a:cubicBezTo>
                    <a:pt x="529594" y="736455"/>
                    <a:pt x="523428" y="730289"/>
                    <a:pt x="500134" y="702885"/>
                  </a:cubicBezTo>
                  <a:lnTo>
                    <a:pt x="515892" y="687127"/>
                  </a:lnTo>
                  <a:cubicBezTo>
                    <a:pt x="515892" y="687127"/>
                    <a:pt x="580292" y="789894"/>
                    <a:pt x="648119" y="802911"/>
                  </a:cubicBezTo>
                  <a:cubicBezTo>
                    <a:pt x="648804" y="804281"/>
                    <a:pt x="516577" y="850184"/>
                    <a:pt x="424086" y="786468"/>
                  </a:cubicBezTo>
                  <a:close/>
                  <a:moveTo>
                    <a:pt x="482321" y="661092"/>
                  </a:moveTo>
                  <a:lnTo>
                    <a:pt x="502874" y="682331"/>
                  </a:lnTo>
                  <a:lnTo>
                    <a:pt x="489172" y="696033"/>
                  </a:lnTo>
                  <a:lnTo>
                    <a:pt x="468619" y="674795"/>
                  </a:lnTo>
                  <a:lnTo>
                    <a:pt x="482321" y="661092"/>
                  </a:lnTo>
                  <a:close/>
                  <a:moveTo>
                    <a:pt x="459027" y="667258"/>
                  </a:moveTo>
                  <a:lnTo>
                    <a:pt x="438474" y="646020"/>
                  </a:lnTo>
                  <a:lnTo>
                    <a:pt x="452176" y="632318"/>
                  </a:lnTo>
                  <a:lnTo>
                    <a:pt x="472729" y="653556"/>
                  </a:lnTo>
                  <a:lnTo>
                    <a:pt x="459027" y="667258"/>
                  </a:lnTo>
                  <a:close/>
                  <a:moveTo>
                    <a:pt x="350779" y="433634"/>
                  </a:moveTo>
                  <a:cubicBezTo>
                    <a:pt x="350779" y="433634"/>
                    <a:pt x="417920" y="507627"/>
                    <a:pt x="449435" y="531606"/>
                  </a:cubicBezTo>
                  <a:lnTo>
                    <a:pt x="428882" y="559010"/>
                  </a:lnTo>
                  <a:cubicBezTo>
                    <a:pt x="428882" y="559010"/>
                    <a:pt x="335021" y="461039"/>
                    <a:pt x="350779" y="433634"/>
                  </a:cubicBezTo>
                  <a:close/>
                  <a:moveTo>
                    <a:pt x="387775" y="759064"/>
                  </a:moveTo>
                  <a:cubicBezTo>
                    <a:pt x="400107" y="758379"/>
                    <a:pt x="422716" y="736455"/>
                    <a:pt x="426827" y="719327"/>
                  </a:cubicBezTo>
                  <a:cubicBezTo>
                    <a:pt x="430937" y="702199"/>
                    <a:pt x="446695" y="693293"/>
                    <a:pt x="446695" y="693293"/>
                  </a:cubicBezTo>
                  <a:lnTo>
                    <a:pt x="470674" y="712476"/>
                  </a:lnTo>
                  <a:cubicBezTo>
                    <a:pt x="470674" y="712476"/>
                    <a:pt x="464508" y="724808"/>
                    <a:pt x="439844" y="741251"/>
                  </a:cubicBezTo>
                  <a:cubicBezTo>
                    <a:pt x="414495" y="757009"/>
                    <a:pt x="411069" y="777562"/>
                    <a:pt x="411069" y="777562"/>
                  </a:cubicBezTo>
                  <a:lnTo>
                    <a:pt x="387775" y="759064"/>
                  </a:lnTo>
                  <a:close/>
                  <a:moveTo>
                    <a:pt x="357630" y="733030"/>
                  </a:moveTo>
                  <a:cubicBezTo>
                    <a:pt x="369962" y="732344"/>
                    <a:pt x="392571" y="708365"/>
                    <a:pt x="396682" y="691237"/>
                  </a:cubicBezTo>
                  <a:cubicBezTo>
                    <a:pt x="400792" y="674110"/>
                    <a:pt x="416550" y="665203"/>
                    <a:pt x="416550" y="665203"/>
                  </a:cubicBezTo>
                  <a:lnTo>
                    <a:pt x="440529" y="684386"/>
                  </a:lnTo>
                  <a:cubicBezTo>
                    <a:pt x="440529" y="684386"/>
                    <a:pt x="433678" y="693978"/>
                    <a:pt x="408329" y="709736"/>
                  </a:cubicBezTo>
                  <a:cubicBezTo>
                    <a:pt x="374758" y="730289"/>
                    <a:pt x="377498" y="752898"/>
                    <a:pt x="377498" y="752898"/>
                  </a:cubicBezTo>
                  <a:lnTo>
                    <a:pt x="357630" y="733030"/>
                  </a:lnTo>
                  <a:close/>
                  <a:moveTo>
                    <a:pt x="345298" y="717957"/>
                  </a:moveTo>
                  <a:cubicBezTo>
                    <a:pt x="280212" y="617245"/>
                    <a:pt x="234994" y="529550"/>
                    <a:pt x="307617" y="393213"/>
                  </a:cubicBezTo>
                  <a:cubicBezTo>
                    <a:pt x="380239" y="256875"/>
                    <a:pt x="502189" y="254819"/>
                    <a:pt x="502189" y="254819"/>
                  </a:cubicBezTo>
                  <a:cubicBezTo>
                    <a:pt x="397367" y="271947"/>
                    <a:pt x="324059" y="372659"/>
                    <a:pt x="314468" y="435005"/>
                  </a:cubicBezTo>
                  <a:cubicBezTo>
                    <a:pt x="304191" y="497350"/>
                    <a:pt x="441899" y="626837"/>
                    <a:pt x="441899" y="626837"/>
                  </a:cubicBezTo>
                  <a:lnTo>
                    <a:pt x="428197" y="640539"/>
                  </a:lnTo>
                  <a:lnTo>
                    <a:pt x="393941" y="609024"/>
                  </a:lnTo>
                  <a:lnTo>
                    <a:pt x="380239" y="622041"/>
                  </a:lnTo>
                  <a:lnTo>
                    <a:pt x="409699" y="657667"/>
                  </a:lnTo>
                  <a:cubicBezTo>
                    <a:pt x="406273" y="668629"/>
                    <a:pt x="391886" y="674795"/>
                    <a:pt x="378869" y="681646"/>
                  </a:cubicBezTo>
                  <a:cubicBezTo>
                    <a:pt x="345298" y="698774"/>
                    <a:pt x="345298" y="717957"/>
                    <a:pt x="345298" y="717957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81" name="Google Shape;681;p37"/>
            <p:cNvSpPr/>
            <p:nvPr/>
          </p:nvSpPr>
          <p:spPr>
            <a:xfrm rot="1028073">
              <a:off x="5519465" y="348168"/>
              <a:ext cx="579894" cy="566900"/>
            </a:xfrm>
            <a:custGeom>
              <a:avLst/>
              <a:gdLst/>
              <a:ahLst/>
              <a:cxnLst/>
              <a:rect l="l" t="t" r="r" b="b"/>
              <a:pathLst>
                <a:path w="876136" h="856503" extrusionOk="0">
                  <a:moveTo>
                    <a:pt x="875329" y="628384"/>
                  </a:moveTo>
                  <a:cubicBezTo>
                    <a:pt x="875520" y="626193"/>
                    <a:pt x="875329" y="623812"/>
                    <a:pt x="874567" y="621240"/>
                  </a:cubicBezTo>
                  <a:cubicBezTo>
                    <a:pt x="877330" y="630479"/>
                    <a:pt x="875044" y="619049"/>
                    <a:pt x="875139" y="615144"/>
                  </a:cubicBezTo>
                  <a:cubicBezTo>
                    <a:pt x="875425" y="604476"/>
                    <a:pt x="875139" y="593617"/>
                    <a:pt x="875139" y="582949"/>
                  </a:cubicBezTo>
                  <a:lnTo>
                    <a:pt x="875139" y="120796"/>
                  </a:lnTo>
                  <a:cubicBezTo>
                    <a:pt x="875139" y="64885"/>
                    <a:pt x="876663" y="-6648"/>
                    <a:pt x="798939" y="496"/>
                  </a:cubicBezTo>
                  <a:cubicBezTo>
                    <a:pt x="661303" y="13164"/>
                    <a:pt x="523857" y="34405"/>
                    <a:pt x="386697" y="51264"/>
                  </a:cubicBezTo>
                  <a:cubicBezTo>
                    <a:pt x="347168" y="56122"/>
                    <a:pt x="281160" y="52788"/>
                    <a:pt x="256395" y="89935"/>
                  </a:cubicBezTo>
                  <a:cubicBezTo>
                    <a:pt x="239821" y="114891"/>
                    <a:pt x="245727" y="151943"/>
                    <a:pt x="245727" y="180518"/>
                  </a:cubicBezTo>
                  <a:lnTo>
                    <a:pt x="245727" y="616001"/>
                  </a:lnTo>
                  <a:cubicBezTo>
                    <a:pt x="158383" y="586093"/>
                    <a:pt x="36653" y="619811"/>
                    <a:pt x="5983" y="712870"/>
                  </a:cubicBezTo>
                  <a:cubicBezTo>
                    <a:pt x="-28688" y="817931"/>
                    <a:pt x="95041" y="868414"/>
                    <a:pt x="178957" y="854126"/>
                  </a:cubicBezTo>
                  <a:cubicBezTo>
                    <a:pt x="227820" y="845839"/>
                    <a:pt x="277064" y="820598"/>
                    <a:pt x="305353" y="778688"/>
                  </a:cubicBezTo>
                  <a:cubicBezTo>
                    <a:pt x="316783" y="761734"/>
                    <a:pt x="324499" y="742017"/>
                    <a:pt x="325451" y="721443"/>
                  </a:cubicBezTo>
                  <a:cubicBezTo>
                    <a:pt x="325832" y="713442"/>
                    <a:pt x="324403" y="706298"/>
                    <a:pt x="323641" y="698773"/>
                  </a:cubicBezTo>
                  <a:cubicBezTo>
                    <a:pt x="323737" y="698488"/>
                    <a:pt x="323832" y="695916"/>
                    <a:pt x="323737" y="694678"/>
                  </a:cubicBezTo>
                  <a:cubicBezTo>
                    <a:pt x="321832" y="637718"/>
                    <a:pt x="323737" y="580282"/>
                    <a:pt x="323737" y="523228"/>
                  </a:cubicBezTo>
                  <a:lnTo>
                    <a:pt x="323737" y="315202"/>
                  </a:lnTo>
                  <a:cubicBezTo>
                    <a:pt x="323737" y="293866"/>
                    <a:pt x="319641" y="274054"/>
                    <a:pt x="343644" y="261385"/>
                  </a:cubicBezTo>
                  <a:cubicBezTo>
                    <a:pt x="356122" y="254813"/>
                    <a:pt x="381077" y="256813"/>
                    <a:pt x="394888" y="255099"/>
                  </a:cubicBezTo>
                  <a:cubicBezTo>
                    <a:pt x="468707" y="245955"/>
                    <a:pt x="542621" y="236906"/>
                    <a:pt x="616440" y="227762"/>
                  </a:cubicBezTo>
                  <a:cubicBezTo>
                    <a:pt x="665113" y="221761"/>
                    <a:pt x="717310" y="209188"/>
                    <a:pt x="766363" y="209284"/>
                  </a:cubicBezTo>
                  <a:cubicBezTo>
                    <a:pt x="803035" y="209284"/>
                    <a:pt x="797034" y="243574"/>
                    <a:pt x="797034" y="268339"/>
                  </a:cubicBezTo>
                  <a:lnTo>
                    <a:pt x="797034" y="542754"/>
                  </a:lnTo>
                  <a:cubicBezTo>
                    <a:pt x="733026" y="519894"/>
                    <a:pt x="656731" y="533134"/>
                    <a:pt x="603772" y="576187"/>
                  </a:cubicBezTo>
                  <a:cubicBezTo>
                    <a:pt x="555861" y="615144"/>
                    <a:pt x="531953" y="683343"/>
                    <a:pt x="575006" y="735445"/>
                  </a:cubicBezTo>
                  <a:cubicBezTo>
                    <a:pt x="660160" y="838505"/>
                    <a:pt x="890569" y="770020"/>
                    <a:pt x="875425" y="628193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682" name="Google Shape;682;p37"/>
          <p:cNvGrpSpPr/>
          <p:nvPr/>
        </p:nvGrpSpPr>
        <p:grpSpPr>
          <a:xfrm>
            <a:off x="-3700742" y="2202024"/>
            <a:ext cx="8642427" cy="8088380"/>
            <a:chOff x="-3700742" y="2202024"/>
            <a:chExt cx="8642427" cy="8088380"/>
          </a:xfrm>
        </p:grpSpPr>
        <p:grpSp>
          <p:nvGrpSpPr>
            <p:cNvPr id="683" name="Google Shape;683;p37"/>
            <p:cNvGrpSpPr/>
            <p:nvPr/>
          </p:nvGrpSpPr>
          <p:grpSpPr>
            <a:xfrm rot="-8620972">
              <a:off x="-3020211" y="3903082"/>
              <a:ext cx="7281364" cy="4686263"/>
              <a:chOff x="797761" y="12461"/>
              <a:chExt cx="10611265" cy="6829376"/>
            </a:xfrm>
          </p:grpSpPr>
          <p:sp>
            <p:nvSpPr>
              <p:cNvPr id="684" name="Google Shape;684;p37"/>
              <p:cNvSpPr/>
              <p:nvPr/>
            </p:nvSpPr>
            <p:spPr>
              <a:xfrm>
                <a:off x="1472522" y="12461"/>
                <a:ext cx="9401161" cy="5940448"/>
              </a:xfrm>
              <a:custGeom>
                <a:avLst/>
                <a:gdLst/>
                <a:ahLst/>
                <a:cxnLst/>
                <a:rect l="l" t="t" r="r" b="b"/>
                <a:pathLst>
                  <a:path w="9401161" h="5940448" extrusionOk="0">
                    <a:moveTo>
                      <a:pt x="27362" y="2986659"/>
                    </a:moveTo>
                    <a:cubicBezTo>
                      <a:pt x="-126860" y="3963590"/>
                      <a:pt x="383141" y="5010857"/>
                      <a:pt x="1247250" y="5491920"/>
                    </a:cubicBezTo>
                    <a:cubicBezTo>
                      <a:pt x="1789868" y="5793923"/>
                      <a:pt x="2425069" y="5877222"/>
                      <a:pt x="3044715" y="5918287"/>
                    </a:cubicBezTo>
                    <a:cubicBezTo>
                      <a:pt x="4155543" y="5991801"/>
                      <a:pt x="5367737" y="5913771"/>
                      <a:pt x="6220220" y="5197695"/>
                    </a:cubicBezTo>
                    <a:cubicBezTo>
                      <a:pt x="6818539" y="4695138"/>
                      <a:pt x="7134425" y="3856789"/>
                      <a:pt x="7093109" y="3076482"/>
                    </a:cubicBezTo>
                    <a:cubicBezTo>
                      <a:pt x="7073539" y="2707070"/>
                      <a:pt x="7150985" y="2196735"/>
                      <a:pt x="7277188" y="1848984"/>
                    </a:cubicBezTo>
                    <a:cubicBezTo>
                      <a:pt x="7595500" y="972163"/>
                      <a:pt x="8585226" y="114161"/>
                      <a:pt x="9401161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85" name="Google Shape;685;p37"/>
              <p:cNvSpPr/>
              <p:nvPr/>
            </p:nvSpPr>
            <p:spPr>
              <a:xfrm>
                <a:off x="1249390" y="374597"/>
                <a:ext cx="9802852" cy="5873182"/>
              </a:xfrm>
              <a:custGeom>
                <a:avLst/>
                <a:gdLst/>
                <a:ahLst/>
                <a:cxnLst/>
                <a:rect l="l" t="t" r="r" b="b"/>
                <a:pathLst>
                  <a:path w="9802852" h="5873182" extrusionOk="0">
                    <a:moveTo>
                      <a:pt x="20166" y="2792042"/>
                    </a:moveTo>
                    <a:cubicBezTo>
                      <a:pt x="-122681" y="3780096"/>
                      <a:pt x="510095" y="4901714"/>
                      <a:pt x="1388588" y="5380018"/>
                    </a:cubicBezTo>
                    <a:cubicBezTo>
                      <a:pt x="1948100" y="5684529"/>
                      <a:pt x="2716196" y="5791079"/>
                      <a:pt x="3345125" y="5841260"/>
                    </a:cubicBezTo>
                    <a:cubicBezTo>
                      <a:pt x="4472598" y="5931166"/>
                      <a:pt x="5700849" y="5868859"/>
                      <a:pt x="6555339" y="5154875"/>
                    </a:cubicBezTo>
                    <a:cubicBezTo>
                      <a:pt x="7155163" y="4653739"/>
                      <a:pt x="7634721" y="3750155"/>
                      <a:pt x="7569068" y="2930541"/>
                    </a:cubicBezTo>
                    <a:cubicBezTo>
                      <a:pt x="7539713" y="2556278"/>
                      <a:pt x="7654793" y="1893393"/>
                      <a:pt x="7802491" y="1545726"/>
                    </a:cubicBezTo>
                    <a:cubicBezTo>
                      <a:pt x="8166383" y="684880"/>
                      <a:pt x="9113122" y="85641"/>
                      <a:pt x="9802852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86" name="Google Shape;686;p37"/>
              <p:cNvSpPr/>
              <p:nvPr/>
            </p:nvSpPr>
            <p:spPr>
              <a:xfrm>
                <a:off x="1024208" y="737067"/>
                <a:ext cx="10206425" cy="5807165"/>
              </a:xfrm>
              <a:custGeom>
                <a:avLst/>
                <a:gdLst/>
                <a:ahLst/>
                <a:cxnLst/>
                <a:rect l="l" t="t" r="r" b="b"/>
                <a:pathLst>
                  <a:path w="10206425" h="5807165" extrusionOk="0">
                    <a:moveTo>
                      <a:pt x="14935" y="2597091"/>
                    </a:moveTo>
                    <a:cubicBezTo>
                      <a:pt x="-116537" y="3596352"/>
                      <a:pt x="639014" y="4792153"/>
                      <a:pt x="1531808" y="5267864"/>
                    </a:cubicBezTo>
                    <a:cubicBezTo>
                      <a:pt x="2108215" y="5574802"/>
                      <a:pt x="3009122" y="5704685"/>
                      <a:pt x="3647418" y="5764066"/>
                    </a:cubicBezTo>
                    <a:cubicBezTo>
                      <a:pt x="4791617" y="5870448"/>
                      <a:pt x="6035842" y="5823780"/>
                      <a:pt x="6892423" y="5111886"/>
                    </a:cubicBezTo>
                    <a:cubicBezTo>
                      <a:pt x="7493669" y="4612256"/>
                      <a:pt x="8137066" y="3643438"/>
                      <a:pt x="8047076" y="2784515"/>
                    </a:cubicBezTo>
                    <a:cubicBezTo>
                      <a:pt x="8008019" y="2405485"/>
                      <a:pt x="8160567" y="1589885"/>
                      <a:pt x="8329760" y="1242469"/>
                    </a:cubicBezTo>
                    <a:cubicBezTo>
                      <a:pt x="8739232" y="397429"/>
                      <a:pt x="9643066" y="57038"/>
                      <a:pt x="1020642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87" name="Google Shape;687;p37"/>
              <p:cNvSpPr/>
              <p:nvPr/>
            </p:nvSpPr>
            <p:spPr>
              <a:xfrm>
                <a:off x="797761" y="1099287"/>
                <a:ext cx="10611265" cy="5742550"/>
              </a:xfrm>
              <a:custGeom>
                <a:avLst/>
                <a:gdLst/>
                <a:ahLst/>
                <a:cxnLst/>
                <a:rect l="l" t="t" r="r" b="b"/>
                <a:pathLst>
                  <a:path w="10611265" h="5742550" extrusionOk="0">
                    <a:moveTo>
                      <a:pt x="11055" y="2402391"/>
                    </a:moveTo>
                    <a:cubicBezTo>
                      <a:pt x="-109044" y="3412775"/>
                      <a:pt x="769366" y="4682843"/>
                      <a:pt x="1676378" y="5155962"/>
                    </a:cubicBezTo>
                    <a:cubicBezTo>
                      <a:pt x="2269679" y="5465408"/>
                      <a:pt x="3303480" y="5618626"/>
                      <a:pt x="3950976" y="5687038"/>
                    </a:cubicBezTo>
                    <a:cubicBezTo>
                      <a:pt x="5111818" y="5809813"/>
                      <a:pt x="6372018" y="5778952"/>
                      <a:pt x="7230773" y="5069066"/>
                    </a:cubicBezTo>
                    <a:cubicBezTo>
                      <a:pt x="7833524" y="4570857"/>
                      <a:pt x="8640594" y="3536888"/>
                      <a:pt x="8526265" y="2638657"/>
                    </a:cubicBezTo>
                    <a:cubicBezTo>
                      <a:pt x="8477423" y="2254777"/>
                      <a:pt x="8667524" y="1286628"/>
                      <a:pt x="8858210" y="939295"/>
                    </a:cubicBezTo>
                    <a:cubicBezTo>
                      <a:pt x="9313263" y="110146"/>
                      <a:pt x="10174193" y="28519"/>
                      <a:pt x="1061126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688" name="Google Shape;688;p37"/>
            <p:cNvSpPr/>
            <p:nvPr/>
          </p:nvSpPr>
          <p:spPr>
            <a:xfrm rot="1374243">
              <a:off x="-789483" y="2475397"/>
              <a:ext cx="1791261" cy="3555063"/>
            </a:xfrm>
            <a:custGeom>
              <a:avLst/>
              <a:gdLst/>
              <a:ahLst/>
              <a:cxnLst/>
              <a:rect l="l" t="t" r="r" b="b"/>
              <a:pathLst>
                <a:path w="825017" h="1637387" extrusionOk="0">
                  <a:moveTo>
                    <a:pt x="634326" y="1206006"/>
                  </a:moveTo>
                  <a:cubicBezTo>
                    <a:pt x="632270" y="1202580"/>
                    <a:pt x="629530" y="1199155"/>
                    <a:pt x="626789" y="1196414"/>
                  </a:cubicBezTo>
                  <a:cubicBezTo>
                    <a:pt x="625419" y="1195729"/>
                    <a:pt x="624734" y="1193674"/>
                    <a:pt x="625419" y="1191618"/>
                  </a:cubicBezTo>
                  <a:cubicBezTo>
                    <a:pt x="626789" y="1186137"/>
                    <a:pt x="633641" y="1188193"/>
                    <a:pt x="633641" y="1188193"/>
                  </a:cubicBezTo>
                  <a:cubicBezTo>
                    <a:pt x="633641" y="1188193"/>
                    <a:pt x="651453" y="1188878"/>
                    <a:pt x="658305" y="1170380"/>
                  </a:cubicBezTo>
                  <a:cubicBezTo>
                    <a:pt x="664471" y="1151882"/>
                    <a:pt x="643232" y="1133384"/>
                    <a:pt x="643232" y="1133384"/>
                  </a:cubicBezTo>
                  <a:cubicBezTo>
                    <a:pt x="643232" y="1133384"/>
                    <a:pt x="565814" y="1072408"/>
                    <a:pt x="598700" y="976492"/>
                  </a:cubicBezTo>
                  <a:cubicBezTo>
                    <a:pt x="627474" y="892223"/>
                    <a:pt x="687079" y="929904"/>
                    <a:pt x="687079" y="929904"/>
                  </a:cubicBezTo>
                  <a:cubicBezTo>
                    <a:pt x="687079" y="929904"/>
                    <a:pt x="819307" y="738757"/>
                    <a:pt x="687079" y="618177"/>
                  </a:cubicBezTo>
                  <a:cubicBezTo>
                    <a:pt x="687079" y="618177"/>
                    <a:pt x="681599" y="614752"/>
                    <a:pt x="674747" y="607215"/>
                  </a:cubicBezTo>
                  <a:cubicBezTo>
                    <a:pt x="649398" y="580496"/>
                    <a:pt x="641177" y="541444"/>
                    <a:pt x="652139" y="505818"/>
                  </a:cubicBezTo>
                  <a:lnTo>
                    <a:pt x="745314" y="210534"/>
                  </a:lnTo>
                  <a:lnTo>
                    <a:pt x="764497" y="217385"/>
                  </a:lnTo>
                  <a:cubicBezTo>
                    <a:pt x="764497" y="225606"/>
                    <a:pt x="769978" y="232457"/>
                    <a:pt x="778200" y="235198"/>
                  </a:cubicBezTo>
                  <a:cubicBezTo>
                    <a:pt x="787791" y="237938"/>
                    <a:pt x="798068" y="232457"/>
                    <a:pt x="801494" y="222866"/>
                  </a:cubicBezTo>
                  <a:lnTo>
                    <a:pt x="804234" y="216700"/>
                  </a:lnTo>
                  <a:cubicBezTo>
                    <a:pt x="808345" y="206423"/>
                    <a:pt x="804234" y="195461"/>
                    <a:pt x="794643" y="191351"/>
                  </a:cubicBezTo>
                  <a:cubicBezTo>
                    <a:pt x="785051" y="187240"/>
                    <a:pt x="774774" y="190665"/>
                    <a:pt x="769978" y="199572"/>
                  </a:cubicBezTo>
                  <a:lnTo>
                    <a:pt x="751480" y="193406"/>
                  </a:lnTo>
                  <a:lnTo>
                    <a:pt x="761072" y="155039"/>
                  </a:lnTo>
                  <a:lnTo>
                    <a:pt x="783680" y="162576"/>
                  </a:lnTo>
                  <a:cubicBezTo>
                    <a:pt x="781625" y="172167"/>
                    <a:pt x="787791" y="181759"/>
                    <a:pt x="797383" y="184499"/>
                  </a:cubicBezTo>
                  <a:cubicBezTo>
                    <a:pt x="806975" y="187240"/>
                    <a:pt x="817251" y="181759"/>
                    <a:pt x="820677" y="172167"/>
                  </a:cubicBezTo>
                  <a:lnTo>
                    <a:pt x="823417" y="166001"/>
                  </a:lnTo>
                  <a:cubicBezTo>
                    <a:pt x="827528" y="155725"/>
                    <a:pt x="823417" y="144763"/>
                    <a:pt x="814511" y="140652"/>
                  </a:cubicBezTo>
                  <a:cubicBezTo>
                    <a:pt x="805604" y="136541"/>
                    <a:pt x="794643" y="139967"/>
                    <a:pt x="789847" y="148188"/>
                  </a:cubicBezTo>
                  <a:lnTo>
                    <a:pt x="765183" y="139967"/>
                  </a:lnTo>
                  <a:lnTo>
                    <a:pt x="775459" y="91324"/>
                  </a:lnTo>
                  <a:lnTo>
                    <a:pt x="780255" y="92694"/>
                  </a:lnTo>
                  <a:cubicBezTo>
                    <a:pt x="783680" y="94064"/>
                    <a:pt x="786421" y="91324"/>
                    <a:pt x="786421" y="87898"/>
                  </a:cubicBezTo>
                  <a:lnTo>
                    <a:pt x="785736" y="70770"/>
                  </a:lnTo>
                  <a:lnTo>
                    <a:pt x="794643" y="73511"/>
                  </a:lnTo>
                  <a:cubicBezTo>
                    <a:pt x="800808" y="75566"/>
                    <a:pt x="807659" y="70085"/>
                    <a:pt x="806290" y="63919"/>
                  </a:cubicBezTo>
                  <a:lnTo>
                    <a:pt x="796698" y="9795"/>
                  </a:lnTo>
                  <a:cubicBezTo>
                    <a:pt x="795328" y="889"/>
                    <a:pt x="784366" y="-3222"/>
                    <a:pt x="777515" y="2944"/>
                  </a:cubicBezTo>
                  <a:lnTo>
                    <a:pt x="735722" y="38570"/>
                  </a:lnTo>
                  <a:cubicBezTo>
                    <a:pt x="730927" y="42681"/>
                    <a:pt x="732297" y="50902"/>
                    <a:pt x="738463" y="53642"/>
                  </a:cubicBezTo>
                  <a:lnTo>
                    <a:pt x="747369" y="57068"/>
                  </a:lnTo>
                  <a:lnTo>
                    <a:pt x="736408" y="70085"/>
                  </a:lnTo>
                  <a:cubicBezTo>
                    <a:pt x="734353" y="72826"/>
                    <a:pt x="735037" y="76251"/>
                    <a:pt x="738463" y="77621"/>
                  </a:cubicBezTo>
                  <a:lnTo>
                    <a:pt x="743259" y="79677"/>
                  </a:lnTo>
                  <a:lnTo>
                    <a:pt x="719965" y="123524"/>
                  </a:lnTo>
                  <a:lnTo>
                    <a:pt x="696671" y="114618"/>
                  </a:lnTo>
                  <a:cubicBezTo>
                    <a:pt x="699411" y="105026"/>
                    <a:pt x="693931" y="94749"/>
                    <a:pt x="683654" y="91324"/>
                  </a:cubicBezTo>
                  <a:cubicBezTo>
                    <a:pt x="674062" y="88583"/>
                    <a:pt x="663785" y="94064"/>
                    <a:pt x="659675" y="103656"/>
                  </a:cubicBezTo>
                  <a:lnTo>
                    <a:pt x="657620" y="109822"/>
                  </a:lnTo>
                  <a:cubicBezTo>
                    <a:pt x="653509" y="120099"/>
                    <a:pt x="657620" y="131060"/>
                    <a:pt x="666526" y="135171"/>
                  </a:cubicBezTo>
                  <a:cubicBezTo>
                    <a:pt x="675432" y="139282"/>
                    <a:pt x="685024" y="135856"/>
                    <a:pt x="690505" y="129005"/>
                  </a:cubicBezTo>
                  <a:lnTo>
                    <a:pt x="712429" y="137227"/>
                  </a:lnTo>
                  <a:lnTo>
                    <a:pt x="695301" y="172852"/>
                  </a:lnTo>
                  <a:lnTo>
                    <a:pt x="676803" y="166001"/>
                  </a:lnTo>
                  <a:cubicBezTo>
                    <a:pt x="680228" y="155725"/>
                    <a:pt x="674062" y="144763"/>
                    <a:pt x="663100" y="142022"/>
                  </a:cubicBezTo>
                  <a:cubicBezTo>
                    <a:pt x="653509" y="139967"/>
                    <a:pt x="643917" y="145448"/>
                    <a:pt x="640492" y="154354"/>
                  </a:cubicBezTo>
                  <a:lnTo>
                    <a:pt x="637751" y="162576"/>
                  </a:lnTo>
                  <a:cubicBezTo>
                    <a:pt x="634326" y="172167"/>
                    <a:pt x="638436" y="182444"/>
                    <a:pt x="647343" y="186555"/>
                  </a:cubicBezTo>
                  <a:cubicBezTo>
                    <a:pt x="648028" y="187240"/>
                    <a:pt x="648713" y="187240"/>
                    <a:pt x="648713" y="187240"/>
                  </a:cubicBezTo>
                  <a:cubicBezTo>
                    <a:pt x="650083" y="187925"/>
                    <a:pt x="651453" y="187925"/>
                    <a:pt x="653509" y="187925"/>
                  </a:cubicBezTo>
                  <a:cubicBezTo>
                    <a:pt x="658990" y="188610"/>
                    <a:pt x="663785" y="186555"/>
                    <a:pt x="667896" y="183129"/>
                  </a:cubicBezTo>
                  <a:cubicBezTo>
                    <a:pt x="668581" y="183129"/>
                    <a:pt x="668581" y="182444"/>
                    <a:pt x="668581" y="182444"/>
                  </a:cubicBezTo>
                  <a:lnTo>
                    <a:pt x="689135" y="189980"/>
                  </a:lnTo>
                  <a:lnTo>
                    <a:pt x="572665" y="477043"/>
                  </a:lnTo>
                  <a:cubicBezTo>
                    <a:pt x="558963" y="511299"/>
                    <a:pt x="527448" y="535963"/>
                    <a:pt x="491137" y="540759"/>
                  </a:cubicBezTo>
                  <a:cubicBezTo>
                    <a:pt x="480860" y="542129"/>
                    <a:pt x="474009" y="541444"/>
                    <a:pt x="474009" y="541444"/>
                  </a:cubicBezTo>
                  <a:cubicBezTo>
                    <a:pt x="295194" y="550351"/>
                    <a:pt x="275325" y="781235"/>
                    <a:pt x="275325" y="781235"/>
                  </a:cubicBezTo>
                  <a:cubicBezTo>
                    <a:pt x="275325" y="781235"/>
                    <a:pt x="345207" y="790141"/>
                    <a:pt x="313692" y="873725"/>
                  </a:cubicBezTo>
                  <a:cubicBezTo>
                    <a:pt x="278066" y="968956"/>
                    <a:pt x="179409" y="966216"/>
                    <a:pt x="179409" y="966216"/>
                  </a:cubicBezTo>
                  <a:cubicBezTo>
                    <a:pt x="179409" y="966216"/>
                    <a:pt x="151319" y="966901"/>
                    <a:pt x="144468" y="985399"/>
                  </a:cubicBezTo>
                  <a:cubicBezTo>
                    <a:pt x="137617" y="1003897"/>
                    <a:pt x="152005" y="1014859"/>
                    <a:pt x="152005" y="1014859"/>
                  </a:cubicBezTo>
                  <a:cubicBezTo>
                    <a:pt x="152005" y="1014859"/>
                    <a:pt x="158856" y="1017599"/>
                    <a:pt x="156115" y="1022395"/>
                  </a:cubicBezTo>
                  <a:cubicBezTo>
                    <a:pt x="154745" y="1024450"/>
                    <a:pt x="153375" y="1025135"/>
                    <a:pt x="152005" y="1025135"/>
                  </a:cubicBezTo>
                  <a:cubicBezTo>
                    <a:pt x="147894" y="1025135"/>
                    <a:pt x="143783" y="1025820"/>
                    <a:pt x="139673" y="1027191"/>
                  </a:cubicBezTo>
                  <a:cubicBezTo>
                    <a:pt x="115694" y="1037467"/>
                    <a:pt x="47867" y="1075834"/>
                    <a:pt x="8130" y="1197099"/>
                  </a:cubicBezTo>
                  <a:cubicBezTo>
                    <a:pt x="-12423" y="1261500"/>
                    <a:pt x="8816" y="1321105"/>
                    <a:pt x="40331" y="1369063"/>
                  </a:cubicBezTo>
                  <a:cubicBezTo>
                    <a:pt x="78697" y="1427298"/>
                    <a:pt x="134877" y="1470460"/>
                    <a:pt x="199963" y="1495124"/>
                  </a:cubicBezTo>
                  <a:lnTo>
                    <a:pt x="224627" y="1504716"/>
                  </a:lnTo>
                  <a:cubicBezTo>
                    <a:pt x="218461" y="1521844"/>
                    <a:pt x="226682" y="1531435"/>
                    <a:pt x="226682" y="1531435"/>
                  </a:cubicBezTo>
                  <a:lnTo>
                    <a:pt x="225997" y="1532120"/>
                  </a:lnTo>
                  <a:cubicBezTo>
                    <a:pt x="217776" y="1554729"/>
                    <a:pt x="206814" y="1576653"/>
                    <a:pt x="193112" y="1597206"/>
                  </a:cubicBezTo>
                  <a:cubicBezTo>
                    <a:pt x="191741" y="1599947"/>
                    <a:pt x="189686" y="1602687"/>
                    <a:pt x="188316" y="1607483"/>
                  </a:cubicBezTo>
                  <a:cubicBezTo>
                    <a:pt x="188316" y="1608168"/>
                    <a:pt x="187631" y="1608853"/>
                    <a:pt x="187631" y="1609538"/>
                  </a:cubicBezTo>
                  <a:cubicBezTo>
                    <a:pt x="179409" y="1634203"/>
                    <a:pt x="216405" y="1649275"/>
                    <a:pt x="227367" y="1625296"/>
                  </a:cubicBezTo>
                  <a:cubicBezTo>
                    <a:pt x="228052" y="1623926"/>
                    <a:pt x="228052" y="1623241"/>
                    <a:pt x="228738" y="1621871"/>
                  </a:cubicBezTo>
                  <a:cubicBezTo>
                    <a:pt x="230108" y="1617075"/>
                    <a:pt x="230793" y="1613649"/>
                    <a:pt x="231478" y="1610909"/>
                  </a:cubicBezTo>
                  <a:cubicBezTo>
                    <a:pt x="233533" y="1587615"/>
                    <a:pt x="239014" y="1565006"/>
                    <a:pt x="247236" y="1542397"/>
                  </a:cubicBezTo>
                  <a:lnTo>
                    <a:pt x="248606" y="1538971"/>
                  </a:lnTo>
                  <a:cubicBezTo>
                    <a:pt x="248606" y="1538971"/>
                    <a:pt x="261623" y="1537601"/>
                    <a:pt x="267104" y="1519788"/>
                  </a:cubicBezTo>
                  <a:lnTo>
                    <a:pt x="292453" y="1528695"/>
                  </a:lnTo>
                  <a:cubicBezTo>
                    <a:pt x="358224" y="1551303"/>
                    <a:pt x="429476" y="1553359"/>
                    <a:pt x="495932" y="1533491"/>
                  </a:cubicBezTo>
                  <a:cubicBezTo>
                    <a:pt x="550742" y="1517048"/>
                    <a:pt x="605551" y="1484848"/>
                    <a:pt x="630215" y="1421817"/>
                  </a:cubicBezTo>
                  <a:cubicBezTo>
                    <a:pt x="674062" y="1302607"/>
                    <a:pt x="645973" y="1229300"/>
                    <a:pt x="634326" y="1206006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89" name="Google Shape;689;p37"/>
            <p:cNvSpPr/>
            <p:nvPr/>
          </p:nvSpPr>
          <p:spPr>
            <a:xfrm rot="-1195952">
              <a:off x="1178316" y="3813309"/>
              <a:ext cx="456607" cy="616232"/>
            </a:xfrm>
            <a:custGeom>
              <a:avLst/>
              <a:gdLst/>
              <a:ahLst/>
              <a:cxnLst/>
              <a:rect l="l" t="t" r="r" b="b"/>
              <a:pathLst>
                <a:path w="628943" h="848815" extrusionOk="0">
                  <a:moveTo>
                    <a:pt x="600420" y="428413"/>
                  </a:moveTo>
                  <a:cubicBezTo>
                    <a:pt x="601658" y="426984"/>
                    <a:pt x="602611" y="425460"/>
                    <a:pt x="603373" y="423936"/>
                  </a:cubicBezTo>
                  <a:cubicBezTo>
                    <a:pt x="660523" y="325257"/>
                    <a:pt x="616708" y="206861"/>
                    <a:pt x="523172" y="149330"/>
                  </a:cubicBezTo>
                  <a:cubicBezTo>
                    <a:pt x="493550" y="131138"/>
                    <a:pt x="467070" y="111040"/>
                    <a:pt x="444782" y="84179"/>
                  </a:cubicBezTo>
                  <a:cubicBezTo>
                    <a:pt x="428494" y="64653"/>
                    <a:pt x="418969" y="42555"/>
                    <a:pt x="405063" y="21791"/>
                  </a:cubicBezTo>
                  <a:cubicBezTo>
                    <a:pt x="380202" y="-15357"/>
                    <a:pt x="328767" y="-2593"/>
                    <a:pt x="324005" y="41793"/>
                  </a:cubicBezTo>
                  <a:cubicBezTo>
                    <a:pt x="319242" y="85418"/>
                    <a:pt x="324005" y="132185"/>
                    <a:pt x="324005" y="175905"/>
                  </a:cubicBezTo>
                  <a:lnTo>
                    <a:pt x="324005" y="559096"/>
                  </a:lnTo>
                  <a:cubicBezTo>
                    <a:pt x="246757" y="520139"/>
                    <a:pt x="144840" y="534712"/>
                    <a:pt x="75402" y="583766"/>
                  </a:cubicBezTo>
                  <a:cubicBezTo>
                    <a:pt x="14919" y="626533"/>
                    <a:pt x="-25563" y="706352"/>
                    <a:pt x="18729" y="775409"/>
                  </a:cubicBezTo>
                  <a:cubicBezTo>
                    <a:pt x="109216" y="916093"/>
                    <a:pt x="407158" y="840560"/>
                    <a:pt x="401538" y="667395"/>
                  </a:cubicBezTo>
                  <a:cubicBezTo>
                    <a:pt x="401824" y="666062"/>
                    <a:pt x="402015" y="664728"/>
                    <a:pt x="402015" y="663299"/>
                  </a:cubicBezTo>
                  <a:lnTo>
                    <a:pt x="402015" y="381264"/>
                  </a:lnTo>
                  <a:cubicBezTo>
                    <a:pt x="402015" y="369072"/>
                    <a:pt x="400872" y="356309"/>
                    <a:pt x="402015" y="344212"/>
                  </a:cubicBezTo>
                  <a:cubicBezTo>
                    <a:pt x="406777" y="295158"/>
                    <a:pt x="459260" y="268107"/>
                    <a:pt x="498788" y="302683"/>
                  </a:cubicBezTo>
                  <a:cubicBezTo>
                    <a:pt x="519648" y="320971"/>
                    <a:pt x="528221" y="348784"/>
                    <a:pt x="530792" y="375549"/>
                  </a:cubicBezTo>
                  <a:cubicBezTo>
                    <a:pt x="532221" y="390218"/>
                    <a:pt x="528411" y="407553"/>
                    <a:pt x="534507" y="421460"/>
                  </a:cubicBezTo>
                  <a:cubicBezTo>
                    <a:pt x="546794" y="449273"/>
                    <a:pt x="579846" y="449082"/>
                    <a:pt x="599182" y="430032"/>
                  </a:cubicBezTo>
                  <a:cubicBezTo>
                    <a:pt x="599182" y="430032"/>
                    <a:pt x="599182" y="430032"/>
                    <a:pt x="599182" y="430032"/>
                  </a:cubicBezTo>
                  <a:cubicBezTo>
                    <a:pt x="599563" y="429556"/>
                    <a:pt x="599944" y="429080"/>
                    <a:pt x="600420" y="428603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70">
          <a:extLst>
            <a:ext uri="{FF2B5EF4-FFF2-40B4-BE49-F238E27FC236}">
              <a16:creationId xmlns:a16="http://schemas.microsoft.com/office/drawing/2014/main" id="{B0F1E709-17C4-4651-7EE1-EDE10F4BC93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1" name="Google Shape;871;p43">
            <a:extLst>
              <a:ext uri="{FF2B5EF4-FFF2-40B4-BE49-F238E27FC236}">
                <a16:creationId xmlns:a16="http://schemas.microsoft.com/office/drawing/2014/main" id="{31E278F9-EB08-AECB-CD99-10FF891E0FB4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Motivation for this Experience</a:t>
            </a:r>
          </a:p>
        </p:txBody>
      </p:sp>
      <p:sp>
        <p:nvSpPr>
          <p:cNvPr id="873" name="Google Shape;873;p43">
            <a:extLst>
              <a:ext uri="{FF2B5EF4-FFF2-40B4-BE49-F238E27FC236}">
                <a16:creationId xmlns:a16="http://schemas.microsoft.com/office/drawing/2014/main" id="{4F7901C3-471E-C417-F013-A8C8992CF86B}"/>
              </a:ext>
            </a:extLst>
          </p:cNvPr>
          <p:cNvSpPr txBox="1">
            <a:spLocks noGrp="1"/>
          </p:cNvSpPr>
          <p:nvPr>
            <p:ph type="subTitle" idx="2"/>
          </p:nvPr>
        </p:nvSpPr>
        <p:spPr>
          <a:xfrm>
            <a:off x="1281216" y="997373"/>
            <a:ext cx="6849324" cy="3094725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Music has been a fundamental part of my life for as long as I can remember.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Intensive lessons for 10+ years in piano and 7+ years in flute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Church plays and handbell choir throughout childhood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Self-teaching ukulele and guitar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Audition and school choirs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Marching and concert bands – high school and college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And more!</a:t>
            </a:r>
          </a:p>
        </p:txBody>
      </p:sp>
      <p:grpSp>
        <p:nvGrpSpPr>
          <p:cNvPr id="874" name="Google Shape;874;p43">
            <a:extLst>
              <a:ext uri="{FF2B5EF4-FFF2-40B4-BE49-F238E27FC236}">
                <a16:creationId xmlns:a16="http://schemas.microsoft.com/office/drawing/2014/main" id="{BD31D9DD-F7EA-6AC6-CCDE-FC95F8389213}"/>
              </a:ext>
            </a:extLst>
          </p:cNvPr>
          <p:cNvGrpSpPr/>
          <p:nvPr/>
        </p:nvGrpSpPr>
        <p:grpSpPr>
          <a:xfrm rot="10041914" flipH="1">
            <a:off x="-10490747" y="-6109181"/>
            <a:ext cx="7281634" cy="4686436"/>
            <a:chOff x="797761" y="12461"/>
            <a:chExt cx="10611265" cy="6829376"/>
          </a:xfrm>
        </p:grpSpPr>
        <p:sp>
          <p:nvSpPr>
            <p:cNvPr id="875" name="Google Shape;875;p43">
              <a:extLst>
                <a:ext uri="{FF2B5EF4-FFF2-40B4-BE49-F238E27FC236}">
                  <a16:creationId xmlns:a16="http://schemas.microsoft.com/office/drawing/2014/main" id="{C32C5FD4-2665-8B34-CF93-008A71404558}"/>
                </a:ext>
              </a:extLst>
            </p:cNvPr>
            <p:cNvSpPr/>
            <p:nvPr/>
          </p:nvSpPr>
          <p:spPr>
            <a:xfrm>
              <a:off x="1472522" y="12461"/>
              <a:ext cx="9401161" cy="5940448"/>
            </a:xfrm>
            <a:custGeom>
              <a:avLst/>
              <a:gdLst/>
              <a:ahLst/>
              <a:cxnLst/>
              <a:rect l="l" t="t" r="r" b="b"/>
              <a:pathLst>
                <a:path w="9401161" h="5940448" extrusionOk="0">
                  <a:moveTo>
                    <a:pt x="27362" y="2986659"/>
                  </a:moveTo>
                  <a:cubicBezTo>
                    <a:pt x="-126860" y="3963590"/>
                    <a:pt x="383141" y="5010857"/>
                    <a:pt x="1247250" y="5491920"/>
                  </a:cubicBezTo>
                  <a:cubicBezTo>
                    <a:pt x="1789868" y="5793923"/>
                    <a:pt x="2425069" y="5877222"/>
                    <a:pt x="3044715" y="5918287"/>
                  </a:cubicBezTo>
                  <a:cubicBezTo>
                    <a:pt x="4155543" y="5991801"/>
                    <a:pt x="5367737" y="5913771"/>
                    <a:pt x="6220220" y="5197695"/>
                  </a:cubicBezTo>
                  <a:cubicBezTo>
                    <a:pt x="6818539" y="4695138"/>
                    <a:pt x="7134425" y="3856789"/>
                    <a:pt x="7093109" y="3076482"/>
                  </a:cubicBezTo>
                  <a:cubicBezTo>
                    <a:pt x="7073539" y="2707070"/>
                    <a:pt x="7150985" y="2196735"/>
                    <a:pt x="7277188" y="1848984"/>
                  </a:cubicBezTo>
                  <a:cubicBezTo>
                    <a:pt x="7595500" y="972163"/>
                    <a:pt x="8585226" y="114161"/>
                    <a:pt x="9401161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76" name="Google Shape;876;p43">
              <a:extLst>
                <a:ext uri="{FF2B5EF4-FFF2-40B4-BE49-F238E27FC236}">
                  <a16:creationId xmlns:a16="http://schemas.microsoft.com/office/drawing/2014/main" id="{05CB0411-3A3C-A4E9-76C7-BC8839DA7ACF}"/>
                </a:ext>
              </a:extLst>
            </p:cNvPr>
            <p:cNvSpPr/>
            <p:nvPr/>
          </p:nvSpPr>
          <p:spPr>
            <a:xfrm>
              <a:off x="1249390" y="374597"/>
              <a:ext cx="9802852" cy="5873182"/>
            </a:xfrm>
            <a:custGeom>
              <a:avLst/>
              <a:gdLst/>
              <a:ahLst/>
              <a:cxnLst/>
              <a:rect l="l" t="t" r="r" b="b"/>
              <a:pathLst>
                <a:path w="9802852" h="5873182" extrusionOk="0">
                  <a:moveTo>
                    <a:pt x="20166" y="2792042"/>
                  </a:moveTo>
                  <a:cubicBezTo>
                    <a:pt x="-122681" y="3780096"/>
                    <a:pt x="510095" y="4901714"/>
                    <a:pt x="1388588" y="5380018"/>
                  </a:cubicBezTo>
                  <a:cubicBezTo>
                    <a:pt x="1948100" y="5684529"/>
                    <a:pt x="2716196" y="5791079"/>
                    <a:pt x="3345125" y="5841260"/>
                  </a:cubicBezTo>
                  <a:cubicBezTo>
                    <a:pt x="4472598" y="5931166"/>
                    <a:pt x="5700849" y="5868859"/>
                    <a:pt x="6555339" y="5154875"/>
                  </a:cubicBezTo>
                  <a:cubicBezTo>
                    <a:pt x="7155163" y="4653739"/>
                    <a:pt x="7634721" y="3750155"/>
                    <a:pt x="7569068" y="2930541"/>
                  </a:cubicBezTo>
                  <a:cubicBezTo>
                    <a:pt x="7539713" y="2556278"/>
                    <a:pt x="7654793" y="1893393"/>
                    <a:pt x="7802491" y="1545726"/>
                  </a:cubicBezTo>
                  <a:cubicBezTo>
                    <a:pt x="8166383" y="684880"/>
                    <a:pt x="9113122" y="85641"/>
                    <a:pt x="9802852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77" name="Google Shape;877;p43">
              <a:extLst>
                <a:ext uri="{FF2B5EF4-FFF2-40B4-BE49-F238E27FC236}">
                  <a16:creationId xmlns:a16="http://schemas.microsoft.com/office/drawing/2014/main" id="{7AF84B28-C9D5-B409-48CA-80B45AA1BBA9}"/>
                </a:ext>
              </a:extLst>
            </p:cNvPr>
            <p:cNvSpPr/>
            <p:nvPr/>
          </p:nvSpPr>
          <p:spPr>
            <a:xfrm>
              <a:off x="1024208" y="737067"/>
              <a:ext cx="10206425" cy="5807165"/>
            </a:xfrm>
            <a:custGeom>
              <a:avLst/>
              <a:gdLst/>
              <a:ahLst/>
              <a:cxnLst/>
              <a:rect l="l" t="t" r="r" b="b"/>
              <a:pathLst>
                <a:path w="10206425" h="5807165" extrusionOk="0">
                  <a:moveTo>
                    <a:pt x="14935" y="2597091"/>
                  </a:moveTo>
                  <a:cubicBezTo>
                    <a:pt x="-116537" y="3596352"/>
                    <a:pt x="639014" y="4792153"/>
                    <a:pt x="1531808" y="5267864"/>
                  </a:cubicBezTo>
                  <a:cubicBezTo>
                    <a:pt x="2108215" y="5574802"/>
                    <a:pt x="3009122" y="5704685"/>
                    <a:pt x="3647418" y="5764066"/>
                  </a:cubicBezTo>
                  <a:cubicBezTo>
                    <a:pt x="4791617" y="5870448"/>
                    <a:pt x="6035842" y="5823780"/>
                    <a:pt x="6892423" y="5111886"/>
                  </a:cubicBezTo>
                  <a:cubicBezTo>
                    <a:pt x="7493669" y="4612256"/>
                    <a:pt x="8137066" y="3643438"/>
                    <a:pt x="8047076" y="2784515"/>
                  </a:cubicBezTo>
                  <a:cubicBezTo>
                    <a:pt x="8008019" y="2405485"/>
                    <a:pt x="8160567" y="1589885"/>
                    <a:pt x="8329760" y="1242469"/>
                  </a:cubicBezTo>
                  <a:cubicBezTo>
                    <a:pt x="8739232" y="397429"/>
                    <a:pt x="9643066" y="57038"/>
                    <a:pt x="1020642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78" name="Google Shape;878;p43">
              <a:extLst>
                <a:ext uri="{FF2B5EF4-FFF2-40B4-BE49-F238E27FC236}">
                  <a16:creationId xmlns:a16="http://schemas.microsoft.com/office/drawing/2014/main" id="{730E77C4-E0E0-97D1-5501-F8ACBBA412FA}"/>
                </a:ext>
              </a:extLst>
            </p:cNvPr>
            <p:cNvSpPr/>
            <p:nvPr/>
          </p:nvSpPr>
          <p:spPr>
            <a:xfrm>
              <a:off x="797761" y="1099287"/>
              <a:ext cx="10611265" cy="5742550"/>
            </a:xfrm>
            <a:custGeom>
              <a:avLst/>
              <a:gdLst/>
              <a:ahLst/>
              <a:cxnLst/>
              <a:rect l="l" t="t" r="r" b="b"/>
              <a:pathLst>
                <a:path w="10611265" h="5742550" extrusionOk="0">
                  <a:moveTo>
                    <a:pt x="11055" y="2402391"/>
                  </a:moveTo>
                  <a:cubicBezTo>
                    <a:pt x="-109044" y="3412775"/>
                    <a:pt x="769366" y="4682843"/>
                    <a:pt x="1676378" y="5155962"/>
                  </a:cubicBezTo>
                  <a:cubicBezTo>
                    <a:pt x="2269679" y="5465408"/>
                    <a:pt x="3303480" y="5618626"/>
                    <a:pt x="3950976" y="5687038"/>
                  </a:cubicBezTo>
                  <a:cubicBezTo>
                    <a:pt x="5111818" y="5809813"/>
                    <a:pt x="6372018" y="5778952"/>
                    <a:pt x="7230773" y="5069066"/>
                  </a:cubicBezTo>
                  <a:cubicBezTo>
                    <a:pt x="7833524" y="4570857"/>
                    <a:pt x="8640594" y="3536888"/>
                    <a:pt x="8526265" y="2638657"/>
                  </a:cubicBezTo>
                  <a:cubicBezTo>
                    <a:pt x="8477423" y="2254777"/>
                    <a:pt x="8667524" y="1286628"/>
                    <a:pt x="8858210" y="939295"/>
                  </a:cubicBezTo>
                  <a:cubicBezTo>
                    <a:pt x="9313263" y="110146"/>
                    <a:pt x="10174193" y="28519"/>
                    <a:pt x="1061126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879" name="Google Shape;879;p43">
            <a:extLst>
              <a:ext uri="{FF2B5EF4-FFF2-40B4-BE49-F238E27FC236}">
                <a16:creationId xmlns:a16="http://schemas.microsoft.com/office/drawing/2014/main" id="{705375A8-62D5-1937-D29F-4F69A9DE731F}"/>
              </a:ext>
            </a:extLst>
          </p:cNvPr>
          <p:cNvSpPr/>
          <p:nvPr/>
        </p:nvSpPr>
        <p:spPr>
          <a:xfrm rot="5400000">
            <a:off x="-8700946" y="-7564220"/>
            <a:ext cx="2888093" cy="2011180"/>
          </a:xfrm>
          <a:custGeom>
            <a:avLst/>
            <a:gdLst/>
            <a:ahLst/>
            <a:cxnLst/>
            <a:rect l="l" t="t" r="r" b="b"/>
            <a:pathLst>
              <a:path w="1037949" h="722796" extrusionOk="0">
                <a:moveTo>
                  <a:pt x="941348" y="141134"/>
                </a:moveTo>
                <a:cubicBezTo>
                  <a:pt x="896816" y="228143"/>
                  <a:pt x="862560" y="319949"/>
                  <a:pt x="817342" y="406958"/>
                </a:cubicBezTo>
                <a:cubicBezTo>
                  <a:pt x="783087" y="472044"/>
                  <a:pt x="741295" y="546036"/>
                  <a:pt x="670728" y="574811"/>
                </a:cubicBezTo>
                <a:cubicBezTo>
                  <a:pt x="608382" y="600161"/>
                  <a:pt x="532335" y="582348"/>
                  <a:pt x="471359" y="561109"/>
                </a:cubicBezTo>
                <a:cubicBezTo>
                  <a:pt x="401477" y="537130"/>
                  <a:pt x="336391" y="488487"/>
                  <a:pt x="261714" y="485061"/>
                </a:cubicBezTo>
                <a:cubicBezTo>
                  <a:pt x="180871" y="481636"/>
                  <a:pt x="108933" y="550832"/>
                  <a:pt x="61660" y="611808"/>
                </a:cubicBezTo>
                <a:cubicBezTo>
                  <a:pt x="32886" y="648119"/>
                  <a:pt x="14387" y="684430"/>
                  <a:pt x="0" y="722796"/>
                </a:cubicBezTo>
                <a:lnTo>
                  <a:pt x="1037949" y="722796"/>
                </a:lnTo>
                <a:lnTo>
                  <a:pt x="1037949" y="0"/>
                </a:lnTo>
                <a:cubicBezTo>
                  <a:pt x="999583" y="40422"/>
                  <a:pt x="968068" y="89065"/>
                  <a:pt x="941348" y="1411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80" name="Google Shape;880;p43">
            <a:extLst>
              <a:ext uri="{FF2B5EF4-FFF2-40B4-BE49-F238E27FC236}">
                <a16:creationId xmlns:a16="http://schemas.microsoft.com/office/drawing/2014/main" id="{7EA565F0-A177-754E-A1DF-3C1B8F1DC3EE}"/>
              </a:ext>
            </a:extLst>
          </p:cNvPr>
          <p:cNvSpPr/>
          <p:nvPr/>
        </p:nvSpPr>
        <p:spPr>
          <a:xfrm rot="2700000">
            <a:off x="-7128832" y="-9800912"/>
            <a:ext cx="503537" cy="1115574"/>
          </a:xfrm>
          <a:custGeom>
            <a:avLst/>
            <a:gdLst/>
            <a:ahLst/>
            <a:cxnLst/>
            <a:rect l="l" t="t" r="r" b="b"/>
            <a:pathLst>
              <a:path w="180968" h="400930" extrusionOk="0">
                <a:moveTo>
                  <a:pt x="9573" y="360956"/>
                </a:moveTo>
                <a:cubicBezTo>
                  <a:pt x="91787" y="353420"/>
                  <a:pt x="130154" y="293130"/>
                  <a:pt x="81510" y="231470"/>
                </a:cubicBezTo>
                <a:cubicBezTo>
                  <a:pt x="41089" y="180086"/>
                  <a:pt x="-6184" y="115000"/>
                  <a:pt x="667" y="64302"/>
                </a:cubicBezTo>
                <a:cubicBezTo>
                  <a:pt x="7518" y="13603"/>
                  <a:pt x="35607" y="-3525"/>
                  <a:pt x="43144" y="586"/>
                </a:cubicBezTo>
                <a:cubicBezTo>
                  <a:pt x="50680" y="4697"/>
                  <a:pt x="18480" y="35527"/>
                  <a:pt x="24646" y="68412"/>
                </a:cubicBezTo>
                <a:cubicBezTo>
                  <a:pt x="30812" y="101298"/>
                  <a:pt x="70548" y="173920"/>
                  <a:pt x="117136" y="208861"/>
                </a:cubicBezTo>
                <a:cubicBezTo>
                  <a:pt x="163724" y="243802"/>
                  <a:pt x="202091" y="299296"/>
                  <a:pt x="167835" y="358901"/>
                </a:cubicBezTo>
                <a:cubicBezTo>
                  <a:pt x="126728" y="432894"/>
                  <a:pt x="37663" y="393157"/>
                  <a:pt x="9573" y="360956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84" name="Google Shape;884;p43">
            <a:extLst>
              <a:ext uri="{FF2B5EF4-FFF2-40B4-BE49-F238E27FC236}">
                <a16:creationId xmlns:a16="http://schemas.microsoft.com/office/drawing/2014/main" id="{FE946DBA-0970-DCE5-54F4-8FCAECE5EA08}"/>
              </a:ext>
            </a:extLst>
          </p:cNvPr>
          <p:cNvSpPr/>
          <p:nvPr/>
        </p:nvSpPr>
        <p:spPr>
          <a:xfrm rot="-1626377">
            <a:off x="253401" y="266623"/>
            <a:ext cx="400378" cy="937471"/>
          </a:xfrm>
          <a:custGeom>
            <a:avLst/>
            <a:gdLst/>
            <a:ahLst/>
            <a:cxnLst/>
            <a:rect l="l" t="t" r="r" b="b"/>
            <a:pathLst>
              <a:path w="483257" h="1131528" extrusionOk="0">
                <a:moveTo>
                  <a:pt x="483248" y="646493"/>
                </a:moveTo>
                <a:cubicBezTo>
                  <a:pt x="483248" y="645540"/>
                  <a:pt x="483248" y="643636"/>
                  <a:pt x="483248" y="641730"/>
                </a:cubicBezTo>
                <a:cubicBezTo>
                  <a:pt x="483248" y="639826"/>
                  <a:pt x="483248" y="638873"/>
                  <a:pt x="482296" y="636968"/>
                </a:cubicBezTo>
                <a:cubicBezTo>
                  <a:pt x="469913" y="540765"/>
                  <a:pt x="392760" y="469328"/>
                  <a:pt x="295605" y="471233"/>
                </a:cubicBezTo>
                <a:cubicBezTo>
                  <a:pt x="293701" y="452183"/>
                  <a:pt x="292748" y="433133"/>
                  <a:pt x="290843" y="414083"/>
                </a:cubicBezTo>
                <a:cubicBezTo>
                  <a:pt x="288938" y="386461"/>
                  <a:pt x="283223" y="372173"/>
                  <a:pt x="302273" y="352170"/>
                </a:cubicBezTo>
                <a:cubicBezTo>
                  <a:pt x="332753" y="319786"/>
                  <a:pt x="361328" y="284543"/>
                  <a:pt x="384188" y="245490"/>
                </a:cubicBezTo>
                <a:cubicBezTo>
                  <a:pt x="418478" y="189293"/>
                  <a:pt x="463246" y="89280"/>
                  <a:pt x="412763" y="30226"/>
                </a:cubicBezTo>
                <a:cubicBezTo>
                  <a:pt x="362280" y="-27877"/>
                  <a:pt x="282271" y="5461"/>
                  <a:pt x="252743" y="65468"/>
                </a:cubicBezTo>
                <a:cubicBezTo>
                  <a:pt x="213690" y="141668"/>
                  <a:pt x="218453" y="243586"/>
                  <a:pt x="221310" y="328358"/>
                </a:cubicBezTo>
                <a:cubicBezTo>
                  <a:pt x="111773" y="394080"/>
                  <a:pt x="-18720" y="497903"/>
                  <a:pt x="2235" y="639826"/>
                </a:cubicBezTo>
                <a:cubicBezTo>
                  <a:pt x="13665" y="716026"/>
                  <a:pt x="69863" y="775080"/>
                  <a:pt x="139396" y="803655"/>
                </a:cubicBezTo>
                <a:cubicBezTo>
                  <a:pt x="166065" y="814133"/>
                  <a:pt x="192735" y="820801"/>
                  <a:pt x="221310" y="824611"/>
                </a:cubicBezTo>
                <a:cubicBezTo>
                  <a:pt x="232740" y="825563"/>
                  <a:pt x="247028" y="829373"/>
                  <a:pt x="260363" y="830326"/>
                </a:cubicBezTo>
                <a:cubicBezTo>
                  <a:pt x="267030" y="893190"/>
                  <a:pt x="277508" y="1029398"/>
                  <a:pt x="234646" y="1063688"/>
                </a:cubicBezTo>
                <a:cubicBezTo>
                  <a:pt x="236551" y="1060830"/>
                  <a:pt x="238455" y="1057021"/>
                  <a:pt x="240360" y="1053211"/>
                </a:cubicBezTo>
                <a:cubicBezTo>
                  <a:pt x="253696" y="1021778"/>
                  <a:pt x="242265" y="985583"/>
                  <a:pt x="213690" y="966533"/>
                </a:cubicBezTo>
                <a:cubicBezTo>
                  <a:pt x="144158" y="920813"/>
                  <a:pt x="85103" y="1007490"/>
                  <a:pt x="109868" y="1070355"/>
                </a:cubicBezTo>
                <a:cubicBezTo>
                  <a:pt x="136538" y="1137030"/>
                  <a:pt x="233693" y="1151318"/>
                  <a:pt x="283223" y="1102740"/>
                </a:cubicBezTo>
                <a:cubicBezTo>
                  <a:pt x="350851" y="1037018"/>
                  <a:pt x="330848" y="913193"/>
                  <a:pt x="322276" y="825563"/>
                </a:cubicBezTo>
                <a:cubicBezTo>
                  <a:pt x="413715" y="814133"/>
                  <a:pt x="484201" y="741743"/>
                  <a:pt x="483248" y="646493"/>
                </a:cubicBezTo>
                <a:close/>
                <a:moveTo>
                  <a:pt x="304178" y="577913"/>
                </a:moveTo>
                <a:cubicBezTo>
                  <a:pt x="351803" y="585533"/>
                  <a:pt x="385140" y="623633"/>
                  <a:pt x="386093" y="675068"/>
                </a:cubicBezTo>
                <a:cubicBezTo>
                  <a:pt x="382283" y="717930"/>
                  <a:pt x="357518" y="753173"/>
                  <a:pt x="318465" y="762698"/>
                </a:cubicBezTo>
                <a:cubicBezTo>
                  <a:pt x="313703" y="701738"/>
                  <a:pt x="308940" y="639826"/>
                  <a:pt x="304178" y="577913"/>
                </a:cubicBezTo>
                <a:close/>
                <a:moveTo>
                  <a:pt x="125108" y="553148"/>
                </a:moveTo>
                <a:cubicBezTo>
                  <a:pt x="147968" y="512190"/>
                  <a:pt x="181305" y="476948"/>
                  <a:pt x="213690" y="443611"/>
                </a:cubicBezTo>
                <a:cubicBezTo>
                  <a:pt x="217501" y="439801"/>
                  <a:pt x="222263" y="435038"/>
                  <a:pt x="227026" y="431228"/>
                </a:cubicBezTo>
                <a:cubicBezTo>
                  <a:pt x="227978" y="449326"/>
                  <a:pt x="229883" y="467423"/>
                  <a:pt x="230835" y="485520"/>
                </a:cubicBezTo>
                <a:cubicBezTo>
                  <a:pt x="193688" y="501713"/>
                  <a:pt x="161303" y="527430"/>
                  <a:pt x="145110" y="564578"/>
                </a:cubicBezTo>
                <a:cubicBezTo>
                  <a:pt x="134633" y="588390"/>
                  <a:pt x="123203" y="653161"/>
                  <a:pt x="147968" y="672211"/>
                </a:cubicBezTo>
                <a:cubicBezTo>
                  <a:pt x="156540" y="678878"/>
                  <a:pt x="167018" y="679830"/>
                  <a:pt x="175590" y="672211"/>
                </a:cubicBezTo>
                <a:cubicBezTo>
                  <a:pt x="184163" y="664590"/>
                  <a:pt x="185115" y="650303"/>
                  <a:pt x="189878" y="639826"/>
                </a:cubicBezTo>
                <a:cubicBezTo>
                  <a:pt x="201308" y="616013"/>
                  <a:pt x="218453" y="601726"/>
                  <a:pt x="239408" y="590296"/>
                </a:cubicBezTo>
                <a:cubicBezTo>
                  <a:pt x="244171" y="648398"/>
                  <a:pt x="248933" y="705548"/>
                  <a:pt x="253696" y="763651"/>
                </a:cubicBezTo>
                <a:cubicBezTo>
                  <a:pt x="247980" y="762698"/>
                  <a:pt x="242265" y="761746"/>
                  <a:pt x="236551" y="760793"/>
                </a:cubicBezTo>
                <a:cubicBezTo>
                  <a:pt x="142253" y="736980"/>
                  <a:pt x="72721" y="647446"/>
                  <a:pt x="125108" y="553148"/>
                </a:cubicBezTo>
                <a:close/>
                <a:moveTo>
                  <a:pt x="352755" y="174053"/>
                </a:moveTo>
                <a:cubicBezTo>
                  <a:pt x="334658" y="208343"/>
                  <a:pt x="311798" y="245490"/>
                  <a:pt x="286080" y="274065"/>
                </a:cubicBezTo>
                <a:cubicBezTo>
                  <a:pt x="285128" y="275018"/>
                  <a:pt x="285128" y="275018"/>
                  <a:pt x="284176" y="275970"/>
                </a:cubicBezTo>
                <a:cubicBezTo>
                  <a:pt x="284176" y="256920"/>
                  <a:pt x="284176" y="237870"/>
                  <a:pt x="285128" y="218820"/>
                </a:cubicBezTo>
                <a:cubicBezTo>
                  <a:pt x="287033" y="175958"/>
                  <a:pt x="287985" y="130238"/>
                  <a:pt x="315608" y="94995"/>
                </a:cubicBezTo>
                <a:cubicBezTo>
                  <a:pt x="338468" y="65468"/>
                  <a:pt x="374663" y="74040"/>
                  <a:pt x="374663" y="113093"/>
                </a:cubicBezTo>
                <a:cubicBezTo>
                  <a:pt x="374663" y="133095"/>
                  <a:pt x="362280" y="155955"/>
                  <a:pt x="352755" y="174053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885" name="Google Shape;885;p43">
            <a:extLst>
              <a:ext uri="{FF2B5EF4-FFF2-40B4-BE49-F238E27FC236}">
                <a16:creationId xmlns:a16="http://schemas.microsoft.com/office/drawing/2014/main" id="{219B3621-488C-9782-680F-C58438AFA539}"/>
              </a:ext>
            </a:extLst>
          </p:cNvPr>
          <p:cNvGrpSpPr/>
          <p:nvPr/>
        </p:nvGrpSpPr>
        <p:grpSpPr>
          <a:xfrm>
            <a:off x="6859445" y="2438524"/>
            <a:ext cx="3560345" cy="1230226"/>
            <a:chOff x="3590585" y="4296409"/>
            <a:chExt cx="3560345" cy="1230226"/>
          </a:xfrm>
        </p:grpSpPr>
        <p:sp>
          <p:nvSpPr>
            <p:cNvPr id="886" name="Google Shape;886;p43">
              <a:extLst>
                <a:ext uri="{FF2B5EF4-FFF2-40B4-BE49-F238E27FC236}">
                  <a16:creationId xmlns:a16="http://schemas.microsoft.com/office/drawing/2014/main" id="{9FDDE676-6259-6129-5B21-238A0ADFB5C6}"/>
                </a:ext>
              </a:extLst>
            </p:cNvPr>
            <p:cNvSpPr/>
            <p:nvPr/>
          </p:nvSpPr>
          <p:spPr>
            <a:xfrm flipH="1">
              <a:off x="3980318" y="4296409"/>
              <a:ext cx="3170612" cy="1230226"/>
            </a:xfrm>
            <a:custGeom>
              <a:avLst/>
              <a:gdLst/>
              <a:ahLst/>
              <a:cxnLst/>
              <a:rect l="l" t="t" r="r" b="b"/>
              <a:pathLst>
                <a:path w="697221" h="270528" extrusionOk="0">
                  <a:moveTo>
                    <a:pt x="681004" y="213664"/>
                  </a:moveTo>
                  <a:cubicBezTo>
                    <a:pt x="645378" y="187630"/>
                    <a:pt x="583718" y="197222"/>
                    <a:pt x="541241" y="191741"/>
                  </a:cubicBezTo>
                  <a:cubicBezTo>
                    <a:pt x="494653" y="185574"/>
                    <a:pt x="473414" y="166391"/>
                    <a:pt x="462453" y="125284"/>
                  </a:cubicBezTo>
                  <a:cubicBezTo>
                    <a:pt x="454231" y="93769"/>
                    <a:pt x="459712" y="48552"/>
                    <a:pt x="437103" y="21832"/>
                  </a:cubicBezTo>
                  <a:cubicBezTo>
                    <a:pt x="392571" y="-31607"/>
                    <a:pt x="289804" y="26628"/>
                    <a:pt x="248697" y="52662"/>
                  </a:cubicBezTo>
                  <a:cubicBezTo>
                    <a:pt x="183611" y="94454"/>
                    <a:pt x="128802" y="149263"/>
                    <a:pt x="73307" y="200647"/>
                  </a:cubicBezTo>
                  <a:cubicBezTo>
                    <a:pt x="48643" y="223941"/>
                    <a:pt x="24664" y="247235"/>
                    <a:pt x="0" y="270529"/>
                  </a:cubicBezTo>
                  <a:lnTo>
                    <a:pt x="687170" y="270529"/>
                  </a:lnTo>
                  <a:cubicBezTo>
                    <a:pt x="700188" y="249290"/>
                    <a:pt x="702928" y="229422"/>
                    <a:pt x="681004" y="213664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87" name="Google Shape;887;p43">
              <a:extLst>
                <a:ext uri="{FF2B5EF4-FFF2-40B4-BE49-F238E27FC236}">
                  <a16:creationId xmlns:a16="http://schemas.microsoft.com/office/drawing/2014/main" id="{2F5B5592-0861-CB0F-351F-8A7ADABB8B2B}"/>
                </a:ext>
              </a:extLst>
            </p:cNvPr>
            <p:cNvSpPr/>
            <p:nvPr/>
          </p:nvSpPr>
          <p:spPr>
            <a:xfrm flipH="1">
              <a:off x="3590585" y="4331252"/>
              <a:ext cx="2824320" cy="1160531"/>
            </a:xfrm>
            <a:custGeom>
              <a:avLst/>
              <a:gdLst/>
              <a:ahLst/>
              <a:cxnLst/>
              <a:rect l="l" t="t" r="r" b="b"/>
              <a:pathLst>
                <a:path w="621071" h="255202" extrusionOk="0">
                  <a:moveTo>
                    <a:pt x="596735" y="156546"/>
                  </a:moveTo>
                  <a:cubicBezTo>
                    <a:pt x="555628" y="138048"/>
                    <a:pt x="497394" y="158601"/>
                    <a:pt x="454916" y="160657"/>
                  </a:cubicBezTo>
                  <a:cubicBezTo>
                    <a:pt x="407643" y="162712"/>
                    <a:pt x="382294" y="148324"/>
                    <a:pt x="363111" y="109958"/>
                  </a:cubicBezTo>
                  <a:cubicBezTo>
                    <a:pt x="348038" y="80498"/>
                    <a:pt x="343243" y="35280"/>
                    <a:pt x="315153" y="13357"/>
                  </a:cubicBezTo>
                  <a:cubicBezTo>
                    <a:pt x="259659" y="-30490"/>
                    <a:pt x="171964" y="44872"/>
                    <a:pt x="137708" y="77758"/>
                  </a:cubicBezTo>
                  <a:cubicBezTo>
                    <a:pt x="83584" y="130512"/>
                    <a:pt x="41792" y="194227"/>
                    <a:pt x="0" y="255203"/>
                  </a:cubicBezTo>
                  <a:cubicBezTo>
                    <a:pt x="102082" y="255203"/>
                    <a:pt x="611808" y="234649"/>
                    <a:pt x="611808" y="234649"/>
                  </a:cubicBezTo>
                  <a:cubicBezTo>
                    <a:pt x="628935" y="194227"/>
                    <a:pt x="621399" y="167508"/>
                    <a:pt x="596735" y="156546"/>
                  </a:cubicBezTo>
                  <a:close/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pic>
        <p:nvPicPr>
          <p:cNvPr id="7" name="Picture 6" descr="Two women smiling at camera&#10;&#10;Description automatically generated">
            <a:extLst>
              <a:ext uri="{FF2B5EF4-FFF2-40B4-BE49-F238E27FC236}">
                <a16:creationId xmlns:a16="http://schemas.microsoft.com/office/drawing/2014/main" id="{BC927DE3-84D0-A6A0-3080-9A2ECE21B792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t="10728" r="10676"/>
          <a:stretch/>
        </p:blipFill>
        <p:spPr>
          <a:xfrm>
            <a:off x="91144" y="3832295"/>
            <a:ext cx="1753804" cy="1311205"/>
          </a:xfrm>
          <a:prstGeom prst="rect">
            <a:avLst/>
          </a:prstGeom>
        </p:spPr>
      </p:pic>
      <p:pic>
        <p:nvPicPr>
          <p:cNvPr id="9" name="Picture 8" descr="A group of people posing for a photo&#10;&#10;Description automatically generated">
            <a:extLst>
              <a:ext uri="{FF2B5EF4-FFF2-40B4-BE49-F238E27FC236}">
                <a16:creationId xmlns:a16="http://schemas.microsoft.com/office/drawing/2014/main" id="{9376781B-0B88-7ECD-852F-140AF77DE1A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779888" y="3832295"/>
            <a:ext cx="1748273" cy="1311205"/>
          </a:xfrm>
          <a:prstGeom prst="rect">
            <a:avLst/>
          </a:prstGeom>
        </p:spPr>
      </p:pic>
      <p:pic>
        <p:nvPicPr>
          <p:cNvPr id="11" name="Picture 10" descr="A group of people standing in front of a table with candles&#10;&#10;Description automatically generated">
            <a:extLst>
              <a:ext uri="{FF2B5EF4-FFF2-40B4-BE49-F238E27FC236}">
                <a16:creationId xmlns:a16="http://schemas.microsoft.com/office/drawing/2014/main" id="{22D588BB-154C-55F0-4A7C-9BCF47CA6DFD}"/>
              </a:ext>
            </a:extLst>
          </p:cNvPr>
          <p:cNvPicPr>
            <a:picLocks noChangeAspect="1"/>
          </p:cNvPicPr>
          <p:nvPr/>
        </p:nvPicPr>
        <p:blipFill>
          <a:blip r:embed="rId5"/>
          <a:srcRect t="16706" b="14631"/>
          <a:stretch/>
        </p:blipFill>
        <p:spPr>
          <a:xfrm>
            <a:off x="6491188" y="3832295"/>
            <a:ext cx="2546131" cy="1311205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4CA4D016-88F9-3440-C6C6-1EC86D0CFDA0}"/>
              </a:ext>
            </a:extLst>
          </p:cNvPr>
          <p:cNvSpPr txBox="1"/>
          <p:nvPr/>
        </p:nvSpPr>
        <p:spPr>
          <a:xfrm>
            <a:off x="1281216" y="2867894"/>
            <a:ext cx="5738249" cy="7386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>
                <a:latin typeface="Epilogue" panose="020B0604020202020204" charset="0"/>
              </a:rPr>
              <a:t>I have also learned to love and appreciate various kinds of music. Music is a universal language that allows individuals to express their own emotions and connect with others.</a:t>
            </a:r>
          </a:p>
        </p:txBody>
      </p:sp>
      <p:pic>
        <p:nvPicPr>
          <p:cNvPr id="15" name="Picture 14" descr="A person playing a flute&#10;&#10;Description automatically generated">
            <a:extLst>
              <a:ext uri="{FF2B5EF4-FFF2-40B4-BE49-F238E27FC236}">
                <a16:creationId xmlns:a16="http://schemas.microsoft.com/office/drawing/2014/main" id="{FF2253A3-6283-9FCB-9F0C-52AA92E40C61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l="18238" r="21433"/>
          <a:stretch/>
        </p:blipFill>
        <p:spPr>
          <a:xfrm>
            <a:off x="3593221" y="3832295"/>
            <a:ext cx="1186667" cy="1311205"/>
          </a:xfrm>
          <a:prstGeom prst="rect">
            <a:avLst/>
          </a:prstGeom>
        </p:spPr>
      </p:pic>
      <p:pic>
        <p:nvPicPr>
          <p:cNvPr id="17" name="Picture 16" descr="A group of people in blue uniforms playing instruments on a football field&#10;&#10;Description automatically generated">
            <a:extLst>
              <a:ext uri="{FF2B5EF4-FFF2-40B4-BE49-F238E27FC236}">
                <a16:creationId xmlns:a16="http://schemas.microsoft.com/office/drawing/2014/main" id="{15CDDEF5-6572-D4C7-F4CC-A279165B2BE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844948" y="3832295"/>
            <a:ext cx="1748274" cy="1311205"/>
          </a:xfrm>
          <a:prstGeom prst="rect">
            <a:avLst/>
          </a:prstGeom>
        </p:spPr>
      </p:pic>
      <p:grpSp>
        <p:nvGrpSpPr>
          <p:cNvPr id="18" name="Google Shape;881;p43">
            <a:extLst>
              <a:ext uri="{FF2B5EF4-FFF2-40B4-BE49-F238E27FC236}">
                <a16:creationId xmlns:a16="http://schemas.microsoft.com/office/drawing/2014/main" id="{486AB7C8-D4CD-F46F-71DF-DD02A0630519}"/>
              </a:ext>
            </a:extLst>
          </p:cNvPr>
          <p:cNvGrpSpPr/>
          <p:nvPr/>
        </p:nvGrpSpPr>
        <p:grpSpPr>
          <a:xfrm>
            <a:off x="6491668" y="-1673513"/>
            <a:ext cx="4457581" cy="5092013"/>
            <a:chOff x="6491668" y="-1673513"/>
            <a:chExt cx="4457581" cy="5092013"/>
          </a:xfrm>
        </p:grpSpPr>
        <p:sp>
          <p:nvSpPr>
            <p:cNvPr id="19" name="Google Shape;882;p43">
              <a:extLst>
                <a:ext uri="{FF2B5EF4-FFF2-40B4-BE49-F238E27FC236}">
                  <a16:creationId xmlns:a16="http://schemas.microsoft.com/office/drawing/2014/main" id="{37B9DE8D-B68C-C71B-CCDE-661608DAE6A6}"/>
                </a:ext>
              </a:extLst>
            </p:cNvPr>
            <p:cNvSpPr/>
            <p:nvPr/>
          </p:nvSpPr>
          <p:spPr>
            <a:xfrm rot="-3711248">
              <a:off x="8336821" y="582758"/>
              <a:ext cx="1936435" cy="2693473"/>
            </a:xfrm>
            <a:custGeom>
              <a:avLst/>
              <a:gdLst/>
              <a:ahLst/>
              <a:cxnLst/>
              <a:rect l="l" t="t" r="r" b="b"/>
              <a:pathLst>
                <a:path w="936873" h="1303138" extrusionOk="0">
                  <a:moveTo>
                    <a:pt x="933833" y="154539"/>
                  </a:moveTo>
                  <a:lnTo>
                    <a:pt x="916705" y="136041"/>
                  </a:lnTo>
                  <a:cubicBezTo>
                    <a:pt x="738575" y="118913"/>
                    <a:pt x="740630" y="88083"/>
                    <a:pt x="719391" y="74380"/>
                  </a:cubicBezTo>
                  <a:cubicBezTo>
                    <a:pt x="698153" y="60678"/>
                    <a:pt x="694042" y="12035"/>
                    <a:pt x="620050" y="1073"/>
                  </a:cubicBezTo>
                  <a:cubicBezTo>
                    <a:pt x="542632" y="-10574"/>
                    <a:pt x="515912" y="76436"/>
                    <a:pt x="515912" y="76436"/>
                  </a:cubicBezTo>
                  <a:lnTo>
                    <a:pt x="441235" y="323762"/>
                  </a:lnTo>
                  <a:cubicBezTo>
                    <a:pt x="441235" y="323762"/>
                    <a:pt x="441235" y="323762"/>
                    <a:pt x="440550" y="323762"/>
                  </a:cubicBezTo>
                  <a:cubicBezTo>
                    <a:pt x="429588" y="320337"/>
                    <a:pt x="416571" y="330613"/>
                    <a:pt x="412460" y="345686"/>
                  </a:cubicBezTo>
                  <a:cubicBezTo>
                    <a:pt x="408349" y="359388"/>
                    <a:pt x="412460" y="373091"/>
                    <a:pt x="421366" y="377886"/>
                  </a:cubicBezTo>
                  <a:lnTo>
                    <a:pt x="419996" y="385423"/>
                  </a:lnTo>
                  <a:cubicBezTo>
                    <a:pt x="419996" y="385423"/>
                    <a:pt x="419996" y="385423"/>
                    <a:pt x="419996" y="385423"/>
                  </a:cubicBezTo>
                  <a:cubicBezTo>
                    <a:pt x="405609" y="381312"/>
                    <a:pt x="389851" y="393644"/>
                    <a:pt x="384370" y="413512"/>
                  </a:cubicBezTo>
                  <a:cubicBezTo>
                    <a:pt x="379575" y="430640"/>
                    <a:pt x="384370" y="447083"/>
                    <a:pt x="395332" y="453934"/>
                  </a:cubicBezTo>
                  <a:lnTo>
                    <a:pt x="391907" y="466266"/>
                  </a:lnTo>
                  <a:cubicBezTo>
                    <a:pt x="391221" y="466266"/>
                    <a:pt x="391221" y="465581"/>
                    <a:pt x="390536" y="465581"/>
                  </a:cubicBezTo>
                  <a:cubicBezTo>
                    <a:pt x="376149" y="461470"/>
                    <a:pt x="360391" y="473802"/>
                    <a:pt x="354910" y="493671"/>
                  </a:cubicBezTo>
                  <a:cubicBezTo>
                    <a:pt x="350800" y="507373"/>
                    <a:pt x="353540" y="521075"/>
                    <a:pt x="360391" y="529297"/>
                  </a:cubicBezTo>
                  <a:lnTo>
                    <a:pt x="326821" y="521075"/>
                  </a:lnTo>
                  <a:lnTo>
                    <a:pt x="189798" y="1014358"/>
                  </a:lnTo>
                  <a:cubicBezTo>
                    <a:pt x="187057" y="1006822"/>
                    <a:pt x="182261" y="1000656"/>
                    <a:pt x="176781" y="995860"/>
                  </a:cubicBezTo>
                  <a:lnTo>
                    <a:pt x="187057" y="938310"/>
                  </a:lnTo>
                  <a:cubicBezTo>
                    <a:pt x="202130" y="934199"/>
                    <a:pt x="215832" y="919812"/>
                    <a:pt x="220628" y="899944"/>
                  </a:cubicBezTo>
                  <a:cubicBezTo>
                    <a:pt x="224739" y="882816"/>
                    <a:pt x="221313" y="867058"/>
                    <a:pt x="212406" y="855411"/>
                  </a:cubicBezTo>
                  <a:cubicBezTo>
                    <a:pt x="236385" y="779364"/>
                    <a:pt x="235700" y="714278"/>
                    <a:pt x="229534" y="667690"/>
                  </a:cubicBezTo>
                  <a:cubicBezTo>
                    <a:pt x="224739" y="632749"/>
                    <a:pt x="227479" y="597808"/>
                    <a:pt x="236385" y="564237"/>
                  </a:cubicBezTo>
                  <a:cubicBezTo>
                    <a:pt x="239126" y="553276"/>
                    <a:pt x="238441" y="542999"/>
                    <a:pt x="234330" y="534777"/>
                  </a:cubicBezTo>
                  <a:cubicBezTo>
                    <a:pt x="234330" y="534093"/>
                    <a:pt x="233645" y="534093"/>
                    <a:pt x="233645" y="534093"/>
                  </a:cubicBezTo>
                  <a:cubicBezTo>
                    <a:pt x="231590" y="529982"/>
                    <a:pt x="228849" y="527241"/>
                    <a:pt x="225424" y="524501"/>
                  </a:cubicBezTo>
                  <a:cubicBezTo>
                    <a:pt x="200760" y="504633"/>
                    <a:pt x="143895" y="510798"/>
                    <a:pt x="88401" y="541629"/>
                  </a:cubicBezTo>
                  <a:cubicBezTo>
                    <a:pt x="24685" y="576570"/>
                    <a:pt x="-12996" y="630009"/>
                    <a:pt x="4131" y="661524"/>
                  </a:cubicBezTo>
                  <a:cubicBezTo>
                    <a:pt x="8927" y="669745"/>
                    <a:pt x="17149" y="675911"/>
                    <a:pt x="27425" y="679337"/>
                  </a:cubicBezTo>
                  <a:cubicBezTo>
                    <a:pt x="64422" y="690984"/>
                    <a:pt x="89771" y="725925"/>
                    <a:pt x="89771" y="764976"/>
                  </a:cubicBezTo>
                  <a:cubicBezTo>
                    <a:pt x="90456" y="894463"/>
                    <a:pt x="2076" y="1095887"/>
                    <a:pt x="13038" y="1191117"/>
                  </a:cubicBezTo>
                  <a:cubicBezTo>
                    <a:pt x="19204" y="1245242"/>
                    <a:pt x="47294" y="1274017"/>
                    <a:pt x="76069" y="1289089"/>
                  </a:cubicBezTo>
                  <a:cubicBezTo>
                    <a:pt x="113065" y="1308272"/>
                    <a:pt x="157597" y="1307587"/>
                    <a:pt x="194594" y="1288404"/>
                  </a:cubicBezTo>
                  <a:cubicBezTo>
                    <a:pt x="232275" y="1269221"/>
                    <a:pt x="238441" y="1254148"/>
                    <a:pt x="238441" y="1254148"/>
                  </a:cubicBezTo>
                  <a:cubicBezTo>
                    <a:pt x="265160" y="1259629"/>
                    <a:pt x="270641" y="1228114"/>
                    <a:pt x="270641" y="1228114"/>
                  </a:cubicBezTo>
                  <a:lnTo>
                    <a:pt x="294620" y="1228799"/>
                  </a:lnTo>
                  <a:cubicBezTo>
                    <a:pt x="294620" y="1228799"/>
                    <a:pt x="384370" y="886241"/>
                    <a:pt x="389851" y="854041"/>
                  </a:cubicBezTo>
                  <a:cubicBezTo>
                    <a:pt x="395332" y="821841"/>
                    <a:pt x="382315" y="813619"/>
                    <a:pt x="382315" y="813619"/>
                  </a:cubicBezTo>
                  <a:lnTo>
                    <a:pt x="413145" y="679337"/>
                  </a:lnTo>
                  <a:lnTo>
                    <a:pt x="433013" y="686188"/>
                  </a:lnTo>
                  <a:lnTo>
                    <a:pt x="585794" y="96304"/>
                  </a:lnTo>
                  <a:lnTo>
                    <a:pt x="567296" y="86027"/>
                  </a:lnTo>
                  <a:cubicBezTo>
                    <a:pt x="580998" y="54512"/>
                    <a:pt x="594015" y="41495"/>
                    <a:pt x="631697" y="46976"/>
                  </a:cubicBezTo>
                  <a:cubicBezTo>
                    <a:pt x="669378" y="52457"/>
                    <a:pt x="715281" y="142892"/>
                    <a:pt x="768035" y="142207"/>
                  </a:cubicBezTo>
                  <a:cubicBezTo>
                    <a:pt x="820789" y="141522"/>
                    <a:pt x="864636" y="171667"/>
                    <a:pt x="864636" y="171667"/>
                  </a:cubicBezTo>
                  <a:lnTo>
                    <a:pt x="924926" y="173722"/>
                  </a:lnTo>
                  <a:cubicBezTo>
                    <a:pt x="935203" y="174407"/>
                    <a:pt x="940684" y="162075"/>
                    <a:pt x="933833" y="154539"/>
                  </a:cubicBezTo>
                  <a:close/>
                  <a:moveTo>
                    <a:pt x="141154" y="1136994"/>
                  </a:moveTo>
                  <a:lnTo>
                    <a:pt x="149376" y="1086295"/>
                  </a:lnTo>
                  <a:cubicBezTo>
                    <a:pt x="152802" y="1086295"/>
                    <a:pt x="155542" y="1085610"/>
                    <a:pt x="158282" y="1084925"/>
                  </a:cubicBezTo>
                  <a:cubicBezTo>
                    <a:pt x="158967" y="1091091"/>
                    <a:pt x="160338" y="1097257"/>
                    <a:pt x="162393" y="1102053"/>
                  </a:cubicBezTo>
                  <a:lnTo>
                    <a:pt x="154857" y="1137679"/>
                  </a:lnTo>
                  <a:cubicBezTo>
                    <a:pt x="154857" y="1137679"/>
                    <a:pt x="154857" y="1144530"/>
                    <a:pt x="147320" y="1143159"/>
                  </a:cubicBezTo>
                  <a:cubicBezTo>
                    <a:pt x="139784" y="1142474"/>
                    <a:pt x="141154" y="1136994"/>
                    <a:pt x="141154" y="1136994"/>
                  </a:cubicBezTo>
                  <a:close/>
                  <a:moveTo>
                    <a:pt x="245292" y="923923"/>
                  </a:moveTo>
                  <a:lnTo>
                    <a:pt x="242552" y="933514"/>
                  </a:lnTo>
                  <a:cubicBezTo>
                    <a:pt x="235015" y="933514"/>
                    <a:pt x="227479" y="936255"/>
                    <a:pt x="220628" y="941736"/>
                  </a:cubicBezTo>
                  <a:lnTo>
                    <a:pt x="232275" y="901314"/>
                  </a:lnTo>
                  <a:cubicBezTo>
                    <a:pt x="234330" y="910906"/>
                    <a:pt x="238441" y="919127"/>
                    <a:pt x="245292" y="923923"/>
                  </a:cubicBezTo>
                  <a:close/>
                  <a:moveTo>
                    <a:pt x="218573" y="1019154"/>
                  </a:moveTo>
                  <a:cubicBezTo>
                    <a:pt x="218573" y="1019839"/>
                    <a:pt x="217887" y="1021209"/>
                    <a:pt x="217887" y="1021894"/>
                  </a:cubicBezTo>
                  <a:cubicBezTo>
                    <a:pt x="216517" y="1026690"/>
                    <a:pt x="213777" y="1030801"/>
                    <a:pt x="211036" y="1033541"/>
                  </a:cubicBezTo>
                  <a:cubicBezTo>
                    <a:pt x="208981" y="1032171"/>
                    <a:pt x="206926" y="1031486"/>
                    <a:pt x="204870" y="1030801"/>
                  </a:cubicBezTo>
                  <a:cubicBezTo>
                    <a:pt x="202130" y="1030115"/>
                    <a:pt x="199389" y="1030115"/>
                    <a:pt x="196649" y="1030115"/>
                  </a:cubicBezTo>
                  <a:lnTo>
                    <a:pt x="204185" y="1000656"/>
                  </a:lnTo>
                  <a:cubicBezTo>
                    <a:pt x="206926" y="1008877"/>
                    <a:pt x="211721" y="1015728"/>
                    <a:pt x="218573" y="1019154"/>
                  </a:cubicBezTo>
                  <a:close/>
                  <a:moveTo>
                    <a:pt x="338468" y="532037"/>
                  </a:moveTo>
                  <a:lnTo>
                    <a:pt x="355596" y="539573"/>
                  </a:lnTo>
                  <a:cubicBezTo>
                    <a:pt x="348059" y="544369"/>
                    <a:pt x="341893" y="553276"/>
                    <a:pt x="338468" y="563552"/>
                  </a:cubicBezTo>
                  <a:cubicBezTo>
                    <a:pt x="334357" y="577255"/>
                    <a:pt x="337097" y="590957"/>
                    <a:pt x="343949" y="599178"/>
                  </a:cubicBezTo>
                  <a:cubicBezTo>
                    <a:pt x="346004" y="601919"/>
                    <a:pt x="347374" y="603289"/>
                    <a:pt x="347374" y="603289"/>
                  </a:cubicBezTo>
                  <a:lnTo>
                    <a:pt x="346689" y="608085"/>
                  </a:lnTo>
                  <a:cubicBezTo>
                    <a:pt x="332987" y="606030"/>
                    <a:pt x="318599" y="617677"/>
                    <a:pt x="313118" y="636174"/>
                  </a:cubicBezTo>
                  <a:cubicBezTo>
                    <a:pt x="308322" y="652617"/>
                    <a:pt x="313118" y="669060"/>
                    <a:pt x="323395" y="675911"/>
                  </a:cubicBezTo>
                  <a:lnTo>
                    <a:pt x="322025" y="683447"/>
                  </a:lnTo>
                  <a:cubicBezTo>
                    <a:pt x="309008" y="684132"/>
                    <a:pt x="295990" y="696465"/>
                    <a:pt x="290510" y="714278"/>
                  </a:cubicBezTo>
                  <a:cubicBezTo>
                    <a:pt x="285714" y="731406"/>
                    <a:pt x="289824" y="748533"/>
                    <a:pt x="300101" y="756070"/>
                  </a:cubicBezTo>
                  <a:lnTo>
                    <a:pt x="298731" y="763606"/>
                  </a:lnTo>
                  <a:cubicBezTo>
                    <a:pt x="285029" y="763606"/>
                    <a:pt x="270641" y="775938"/>
                    <a:pt x="265160" y="794436"/>
                  </a:cubicBezTo>
                  <a:cubicBezTo>
                    <a:pt x="260364" y="810879"/>
                    <a:pt x="263790" y="826637"/>
                    <a:pt x="272697" y="834858"/>
                  </a:cubicBezTo>
                  <a:lnTo>
                    <a:pt x="271326" y="839654"/>
                  </a:lnTo>
                  <a:cubicBezTo>
                    <a:pt x="262420" y="838969"/>
                    <a:pt x="252828" y="843765"/>
                    <a:pt x="245292" y="851986"/>
                  </a:cubicBezTo>
                  <a:lnTo>
                    <a:pt x="338468" y="532037"/>
                  </a:lnTo>
                  <a:close/>
                  <a:moveTo>
                    <a:pt x="140469" y="1187007"/>
                  </a:moveTo>
                  <a:lnTo>
                    <a:pt x="145265" y="1156177"/>
                  </a:lnTo>
                  <a:cubicBezTo>
                    <a:pt x="165133" y="1158917"/>
                    <a:pt x="165133" y="1150696"/>
                    <a:pt x="165133" y="1150696"/>
                  </a:cubicBezTo>
                  <a:lnTo>
                    <a:pt x="173355" y="1115070"/>
                  </a:lnTo>
                  <a:cubicBezTo>
                    <a:pt x="175410" y="1116440"/>
                    <a:pt x="177466" y="1117811"/>
                    <a:pt x="180206" y="1118495"/>
                  </a:cubicBezTo>
                  <a:cubicBezTo>
                    <a:pt x="180891" y="1118495"/>
                    <a:pt x="181576" y="1118495"/>
                    <a:pt x="182261" y="1119180"/>
                  </a:cubicBezTo>
                  <a:cubicBezTo>
                    <a:pt x="180206" y="1129457"/>
                    <a:pt x="174725" y="1160287"/>
                    <a:pt x="165819" y="1176045"/>
                  </a:cubicBezTo>
                  <a:cubicBezTo>
                    <a:pt x="155542" y="1193858"/>
                    <a:pt x="140469" y="1187007"/>
                    <a:pt x="140469" y="1187007"/>
                  </a:cubicBezTo>
                  <a:close/>
                  <a:moveTo>
                    <a:pt x="287084" y="1215097"/>
                  </a:moveTo>
                  <a:lnTo>
                    <a:pt x="272697" y="1213041"/>
                  </a:lnTo>
                  <a:lnTo>
                    <a:pt x="371353" y="847875"/>
                  </a:lnTo>
                  <a:lnTo>
                    <a:pt x="379575" y="854041"/>
                  </a:lnTo>
                  <a:lnTo>
                    <a:pt x="287084" y="1215097"/>
                  </a:lnTo>
                  <a:close/>
                  <a:moveTo>
                    <a:pt x="572777" y="104525"/>
                  </a:moveTo>
                  <a:lnTo>
                    <a:pt x="424792" y="665635"/>
                  </a:lnTo>
                  <a:lnTo>
                    <a:pt x="415886" y="660839"/>
                  </a:lnTo>
                  <a:lnTo>
                    <a:pt x="562500" y="103155"/>
                  </a:lnTo>
                  <a:lnTo>
                    <a:pt x="572777" y="104525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" name="Google Shape;883;p43">
              <a:extLst>
                <a:ext uri="{FF2B5EF4-FFF2-40B4-BE49-F238E27FC236}">
                  <a16:creationId xmlns:a16="http://schemas.microsoft.com/office/drawing/2014/main" id="{13243F6F-4B77-DA7B-5C0C-4BCAB57F7CDC}"/>
                </a:ext>
              </a:extLst>
            </p:cNvPr>
            <p:cNvSpPr/>
            <p:nvPr/>
          </p:nvSpPr>
          <p:spPr>
            <a:xfrm rot="2843853">
              <a:off x="6501057" y="-876290"/>
              <a:ext cx="2697001" cy="1209342"/>
            </a:xfrm>
            <a:custGeom>
              <a:avLst/>
              <a:gdLst/>
              <a:ahLst/>
              <a:cxnLst/>
              <a:rect l="l" t="t" r="r" b="b"/>
              <a:pathLst>
                <a:path w="1484244" h="665539" extrusionOk="0">
                  <a:moveTo>
                    <a:pt x="61522" y="0"/>
                  </a:moveTo>
                  <a:cubicBezTo>
                    <a:pt x="12278" y="104870"/>
                    <a:pt x="-38585" y="257842"/>
                    <a:pt x="42949" y="361379"/>
                  </a:cubicBezTo>
                  <a:cubicBezTo>
                    <a:pt x="115624" y="453676"/>
                    <a:pt x="237259" y="431101"/>
                    <a:pt x="329365" y="383191"/>
                  </a:cubicBezTo>
                  <a:cubicBezTo>
                    <a:pt x="420329" y="335851"/>
                    <a:pt x="497958" y="250317"/>
                    <a:pt x="595399" y="218027"/>
                  </a:cubicBezTo>
                  <a:cubicBezTo>
                    <a:pt x="676075" y="191262"/>
                    <a:pt x="760848" y="210788"/>
                    <a:pt x="831714" y="255651"/>
                  </a:cubicBezTo>
                  <a:cubicBezTo>
                    <a:pt x="922678" y="313372"/>
                    <a:pt x="970398" y="414337"/>
                    <a:pt x="941918" y="521303"/>
                  </a:cubicBezTo>
                  <a:cubicBezTo>
                    <a:pt x="929535" y="567690"/>
                    <a:pt x="869052" y="692563"/>
                    <a:pt x="803901" y="660273"/>
                  </a:cubicBezTo>
                  <a:cubicBezTo>
                    <a:pt x="746941" y="631984"/>
                    <a:pt x="774088" y="542163"/>
                    <a:pt x="794471" y="500443"/>
                  </a:cubicBezTo>
                  <a:cubicBezTo>
                    <a:pt x="830095" y="427577"/>
                    <a:pt x="890959" y="380905"/>
                    <a:pt x="972208" y="385953"/>
                  </a:cubicBezTo>
                  <a:cubicBezTo>
                    <a:pt x="1085841" y="393001"/>
                    <a:pt x="1137466" y="513969"/>
                    <a:pt x="1244337" y="527209"/>
                  </a:cubicBezTo>
                  <a:cubicBezTo>
                    <a:pt x="1373972" y="543306"/>
                    <a:pt x="1493320" y="374904"/>
                    <a:pt x="1483700" y="253555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47966302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51">
          <a:extLst>
            <a:ext uri="{FF2B5EF4-FFF2-40B4-BE49-F238E27FC236}">
              <a16:creationId xmlns:a16="http://schemas.microsoft.com/office/drawing/2014/main" id="{F2B23639-B077-F0DF-E760-566785A80E8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" name="Google Shape;952;p46">
            <a:extLst>
              <a:ext uri="{FF2B5EF4-FFF2-40B4-BE49-F238E27FC236}">
                <a16:creationId xmlns:a16="http://schemas.microsoft.com/office/drawing/2014/main" id="{A3CA9107-69C3-1B77-7732-7AE8BC7A875A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Why Saxophone?</a:t>
            </a:r>
            <a:endParaRPr dirty="0"/>
          </a:p>
        </p:txBody>
      </p:sp>
      <p:sp>
        <p:nvSpPr>
          <p:cNvPr id="953" name="Google Shape;953;p46">
            <a:extLst>
              <a:ext uri="{FF2B5EF4-FFF2-40B4-BE49-F238E27FC236}">
                <a16:creationId xmlns:a16="http://schemas.microsoft.com/office/drawing/2014/main" id="{5B67620E-E932-B1B8-A681-23C070A7E4E4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14153" y="2042380"/>
            <a:ext cx="3035334" cy="2210807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indent="0"/>
            <a:r>
              <a:rPr lang="en-US" dirty="0"/>
              <a:t>I wanted to choose an instrument that would be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Technically challenging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Feasible to learn basics in short time frame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Accessible to acquire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/>
              <a:t>Conducive to an unfamiliar style of music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/>
          </a:p>
        </p:txBody>
      </p:sp>
      <p:sp>
        <p:nvSpPr>
          <p:cNvPr id="954" name="Google Shape;954;p46">
            <a:extLst>
              <a:ext uri="{FF2B5EF4-FFF2-40B4-BE49-F238E27FC236}">
                <a16:creationId xmlns:a16="http://schemas.microsoft.com/office/drawing/2014/main" id="{60FE382D-927C-BFB4-2382-AEBD634289C3}"/>
              </a:ext>
            </a:extLst>
          </p:cNvPr>
          <p:cNvSpPr txBox="1">
            <a:spLocks noGrp="1"/>
          </p:cNvSpPr>
          <p:nvPr>
            <p:ph type="subTitle" idx="2"/>
          </p:nvPr>
        </p:nvSpPr>
        <p:spPr>
          <a:xfrm>
            <a:off x="3054333" y="2033501"/>
            <a:ext cx="3035334" cy="2210807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285750" indent="-285750"/>
            <a:r>
              <a:rPr lang="en-US" dirty="0"/>
              <a:t>For my senior year of high school, I wanted to go out of my comfort zone for my flute solo, so I chose a jazz-style piece. I’ve always wanted to explore the rich history of jazz and blues but never had a great opportunity to do so.</a:t>
            </a:r>
          </a:p>
        </p:txBody>
      </p:sp>
      <p:sp>
        <p:nvSpPr>
          <p:cNvPr id="955" name="Google Shape;955;p46">
            <a:extLst>
              <a:ext uri="{FF2B5EF4-FFF2-40B4-BE49-F238E27FC236}">
                <a16:creationId xmlns:a16="http://schemas.microsoft.com/office/drawing/2014/main" id="{A6970B78-935B-9DA1-B8A9-1D370CE7C66F}"/>
              </a:ext>
            </a:extLst>
          </p:cNvPr>
          <p:cNvSpPr txBox="1">
            <a:spLocks noGrp="1"/>
          </p:cNvSpPr>
          <p:nvPr>
            <p:ph type="subTitle" idx="3"/>
          </p:nvPr>
        </p:nvSpPr>
        <p:spPr>
          <a:xfrm>
            <a:off x="6082221" y="2049898"/>
            <a:ext cx="3035334" cy="219441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285750" indent="-285750"/>
            <a:r>
              <a:rPr lang="en-US" dirty="0"/>
              <a:t>My uncle was a jazz performance major in college and played saxophone professionally for many years. I’ve always looked up to him and his work.</a:t>
            </a:r>
          </a:p>
        </p:txBody>
      </p:sp>
      <p:sp>
        <p:nvSpPr>
          <p:cNvPr id="956" name="Google Shape;956;p46">
            <a:extLst>
              <a:ext uri="{FF2B5EF4-FFF2-40B4-BE49-F238E27FC236}">
                <a16:creationId xmlns:a16="http://schemas.microsoft.com/office/drawing/2014/main" id="{2A9F9024-25A6-C9A0-FDEC-EB703FA04D28}"/>
              </a:ext>
            </a:extLst>
          </p:cNvPr>
          <p:cNvSpPr txBox="1">
            <a:spLocks noGrp="1"/>
          </p:cNvSpPr>
          <p:nvPr>
            <p:ph type="subTitle" idx="4"/>
          </p:nvPr>
        </p:nvSpPr>
        <p:spPr>
          <a:xfrm>
            <a:off x="25405" y="1567571"/>
            <a:ext cx="3035334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Challenge</a:t>
            </a:r>
          </a:p>
        </p:txBody>
      </p:sp>
      <p:sp>
        <p:nvSpPr>
          <p:cNvPr id="957" name="Google Shape;957;p46">
            <a:extLst>
              <a:ext uri="{FF2B5EF4-FFF2-40B4-BE49-F238E27FC236}">
                <a16:creationId xmlns:a16="http://schemas.microsoft.com/office/drawing/2014/main" id="{E26848E7-A191-3B15-5196-21A3B1325A94}"/>
              </a:ext>
            </a:extLst>
          </p:cNvPr>
          <p:cNvSpPr txBox="1">
            <a:spLocks noGrp="1"/>
          </p:cNvSpPr>
          <p:nvPr>
            <p:ph type="subTitle" idx="5"/>
          </p:nvPr>
        </p:nvSpPr>
        <p:spPr>
          <a:xfrm>
            <a:off x="3054333" y="1557364"/>
            <a:ext cx="3035334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Interest in Jazz</a:t>
            </a:r>
            <a:endParaRPr dirty="0"/>
          </a:p>
        </p:txBody>
      </p:sp>
      <p:sp>
        <p:nvSpPr>
          <p:cNvPr id="958" name="Google Shape;958;p46">
            <a:extLst>
              <a:ext uri="{FF2B5EF4-FFF2-40B4-BE49-F238E27FC236}">
                <a16:creationId xmlns:a16="http://schemas.microsoft.com/office/drawing/2014/main" id="{31FC3D6F-0D9A-8917-7260-DF09CD6716D2}"/>
              </a:ext>
            </a:extLst>
          </p:cNvPr>
          <p:cNvSpPr txBox="1">
            <a:spLocks noGrp="1"/>
          </p:cNvSpPr>
          <p:nvPr>
            <p:ph type="subTitle" idx="6"/>
          </p:nvPr>
        </p:nvSpPr>
        <p:spPr>
          <a:xfrm>
            <a:off x="6083262" y="1570376"/>
            <a:ext cx="3035334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Family Connection</a:t>
            </a:r>
          </a:p>
        </p:txBody>
      </p:sp>
      <p:grpSp>
        <p:nvGrpSpPr>
          <p:cNvPr id="959" name="Google Shape;959;p46">
            <a:extLst>
              <a:ext uri="{FF2B5EF4-FFF2-40B4-BE49-F238E27FC236}">
                <a16:creationId xmlns:a16="http://schemas.microsoft.com/office/drawing/2014/main" id="{E8681B8B-D886-17D8-A5B2-D4BA9CE422B9}"/>
              </a:ext>
            </a:extLst>
          </p:cNvPr>
          <p:cNvGrpSpPr/>
          <p:nvPr/>
        </p:nvGrpSpPr>
        <p:grpSpPr>
          <a:xfrm>
            <a:off x="4388747" y="1143624"/>
            <a:ext cx="366506" cy="402082"/>
            <a:chOff x="7685312" y="1372280"/>
            <a:chExt cx="304965" cy="334567"/>
          </a:xfrm>
        </p:grpSpPr>
        <p:sp>
          <p:nvSpPr>
            <p:cNvPr id="960" name="Google Shape;960;p46">
              <a:extLst>
                <a:ext uri="{FF2B5EF4-FFF2-40B4-BE49-F238E27FC236}">
                  <a16:creationId xmlns:a16="http://schemas.microsoft.com/office/drawing/2014/main" id="{97F65622-2F89-E792-8291-981F689D100E}"/>
                </a:ext>
              </a:extLst>
            </p:cNvPr>
            <p:cNvSpPr/>
            <p:nvPr/>
          </p:nvSpPr>
          <p:spPr>
            <a:xfrm>
              <a:off x="7709451" y="1372280"/>
              <a:ext cx="280825" cy="268500"/>
            </a:xfrm>
            <a:custGeom>
              <a:avLst/>
              <a:gdLst/>
              <a:ahLst/>
              <a:cxnLst/>
              <a:rect l="l" t="t" r="r" b="b"/>
              <a:pathLst>
                <a:path w="499245" h="477333" extrusionOk="0">
                  <a:moveTo>
                    <a:pt x="493975" y="189836"/>
                  </a:moveTo>
                  <a:lnTo>
                    <a:pt x="309408" y="5271"/>
                  </a:lnTo>
                  <a:cubicBezTo>
                    <a:pt x="303198" y="-941"/>
                    <a:pt x="294324" y="-1828"/>
                    <a:pt x="287225" y="3496"/>
                  </a:cubicBezTo>
                  <a:cubicBezTo>
                    <a:pt x="280127" y="7933"/>
                    <a:pt x="277465" y="16806"/>
                    <a:pt x="281014" y="24792"/>
                  </a:cubicBezTo>
                  <a:cubicBezTo>
                    <a:pt x="308521" y="88680"/>
                    <a:pt x="278352" y="143695"/>
                    <a:pt x="253507" y="169428"/>
                  </a:cubicBezTo>
                  <a:lnTo>
                    <a:pt x="172760" y="250175"/>
                  </a:lnTo>
                  <a:lnTo>
                    <a:pt x="158561" y="235978"/>
                  </a:lnTo>
                  <a:cubicBezTo>
                    <a:pt x="151463" y="228879"/>
                    <a:pt x="140815" y="228879"/>
                    <a:pt x="133717" y="235978"/>
                  </a:cubicBezTo>
                  <a:cubicBezTo>
                    <a:pt x="126617" y="243077"/>
                    <a:pt x="126617" y="253725"/>
                    <a:pt x="133717" y="260823"/>
                  </a:cubicBezTo>
                  <a:lnTo>
                    <a:pt x="147914" y="275021"/>
                  </a:lnTo>
                  <a:lnTo>
                    <a:pt x="119519" y="303416"/>
                  </a:lnTo>
                  <a:lnTo>
                    <a:pt x="105321" y="289218"/>
                  </a:lnTo>
                  <a:cubicBezTo>
                    <a:pt x="98223" y="282119"/>
                    <a:pt x="87574" y="282119"/>
                    <a:pt x="80476" y="289218"/>
                  </a:cubicBezTo>
                  <a:cubicBezTo>
                    <a:pt x="73377" y="296317"/>
                    <a:pt x="73377" y="306965"/>
                    <a:pt x="80476" y="314064"/>
                  </a:cubicBezTo>
                  <a:lnTo>
                    <a:pt x="94673" y="328261"/>
                  </a:lnTo>
                  <a:lnTo>
                    <a:pt x="66279" y="356656"/>
                  </a:lnTo>
                  <a:lnTo>
                    <a:pt x="52081" y="342458"/>
                  </a:lnTo>
                  <a:cubicBezTo>
                    <a:pt x="44983" y="335360"/>
                    <a:pt x="34334" y="335360"/>
                    <a:pt x="27236" y="342458"/>
                  </a:cubicBezTo>
                  <a:cubicBezTo>
                    <a:pt x="20137" y="349557"/>
                    <a:pt x="20137" y="360205"/>
                    <a:pt x="27236" y="367304"/>
                  </a:cubicBezTo>
                  <a:lnTo>
                    <a:pt x="41433" y="381501"/>
                  </a:lnTo>
                  <a:lnTo>
                    <a:pt x="27236" y="395698"/>
                  </a:lnTo>
                  <a:cubicBezTo>
                    <a:pt x="5053" y="417882"/>
                    <a:pt x="-3821" y="448939"/>
                    <a:pt x="1503" y="477333"/>
                  </a:cubicBezTo>
                  <a:lnTo>
                    <a:pt x="215351" y="263485"/>
                  </a:lnTo>
                  <a:cubicBezTo>
                    <a:pt x="245521" y="233316"/>
                    <a:pt x="290775" y="229767"/>
                    <a:pt x="325381" y="252837"/>
                  </a:cubicBezTo>
                  <a:lnTo>
                    <a:pt x="329818" y="248401"/>
                  </a:lnTo>
                  <a:cubicBezTo>
                    <a:pt x="354663" y="223555"/>
                    <a:pt x="410565" y="193386"/>
                    <a:pt x="474454" y="220893"/>
                  </a:cubicBezTo>
                  <a:cubicBezTo>
                    <a:pt x="482439" y="224443"/>
                    <a:pt x="491312" y="221781"/>
                    <a:pt x="495749" y="214682"/>
                  </a:cubicBezTo>
                  <a:cubicBezTo>
                    <a:pt x="501074" y="204921"/>
                    <a:pt x="500186" y="196048"/>
                    <a:pt x="493975" y="189836"/>
                  </a:cubicBezTo>
                  <a:lnTo>
                    <a:pt x="493975" y="189836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61" name="Google Shape;961;p46">
              <a:extLst>
                <a:ext uri="{FF2B5EF4-FFF2-40B4-BE49-F238E27FC236}">
                  <a16:creationId xmlns:a16="http://schemas.microsoft.com/office/drawing/2014/main" id="{48DB33A1-A674-D5C1-D244-04952327A16F}"/>
                </a:ext>
              </a:extLst>
            </p:cNvPr>
            <p:cNvSpPr/>
            <p:nvPr/>
          </p:nvSpPr>
          <p:spPr>
            <a:xfrm>
              <a:off x="7685312" y="1524418"/>
              <a:ext cx="210108" cy="182429"/>
            </a:xfrm>
            <a:custGeom>
              <a:avLst/>
              <a:gdLst/>
              <a:ahLst/>
              <a:cxnLst/>
              <a:rect l="l" t="t" r="r" b="b"/>
              <a:pathLst>
                <a:path w="373525" h="324318" extrusionOk="0">
                  <a:moveTo>
                    <a:pt x="283947" y="15525"/>
                  </a:moveTo>
                  <a:lnTo>
                    <a:pt x="31056" y="268416"/>
                  </a:lnTo>
                  <a:lnTo>
                    <a:pt x="30169" y="267529"/>
                  </a:lnTo>
                  <a:cubicBezTo>
                    <a:pt x="23070" y="260430"/>
                    <a:pt x="12423" y="260430"/>
                    <a:pt x="5324" y="267529"/>
                  </a:cubicBezTo>
                  <a:cubicBezTo>
                    <a:pt x="-1775" y="274628"/>
                    <a:pt x="-1775" y="285276"/>
                    <a:pt x="5324" y="292374"/>
                  </a:cubicBezTo>
                  <a:lnTo>
                    <a:pt x="31944" y="318995"/>
                  </a:lnTo>
                  <a:cubicBezTo>
                    <a:pt x="39043" y="326093"/>
                    <a:pt x="49690" y="326093"/>
                    <a:pt x="56789" y="318995"/>
                  </a:cubicBezTo>
                  <a:cubicBezTo>
                    <a:pt x="63888" y="311896"/>
                    <a:pt x="63888" y="301248"/>
                    <a:pt x="56789" y="294149"/>
                  </a:cubicBezTo>
                  <a:lnTo>
                    <a:pt x="55902" y="293262"/>
                  </a:lnTo>
                  <a:lnTo>
                    <a:pt x="308793" y="40371"/>
                  </a:lnTo>
                  <a:cubicBezTo>
                    <a:pt x="325652" y="24399"/>
                    <a:pt x="348723" y="48357"/>
                    <a:pt x="333638" y="65216"/>
                  </a:cubicBezTo>
                  <a:lnTo>
                    <a:pt x="110917" y="287938"/>
                  </a:lnTo>
                  <a:cubicBezTo>
                    <a:pt x="130438" y="296811"/>
                    <a:pt x="154396" y="294149"/>
                    <a:pt x="170368" y="277290"/>
                  </a:cubicBezTo>
                  <a:lnTo>
                    <a:pt x="358484" y="89174"/>
                  </a:lnTo>
                  <a:cubicBezTo>
                    <a:pt x="404625" y="38596"/>
                    <a:pt x="334525" y="-31503"/>
                    <a:pt x="283947" y="15525"/>
                  </a:cubicBezTo>
                  <a:lnTo>
                    <a:pt x="283947" y="15525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962" name="Google Shape;962;p46">
            <a:extLst>
              <a:ext uri="{FF2B5EF4-FFF2-40B4-BE49-F238E27FC236}">
                <a16:creationId xmlns:a16="http://schemas.microsoft.com/office/drawing/2014/main" id="{BFF7B594-5EE7-2FA7-8C46-DAC3CB67F606}"/>
              </a:ext>
            </a:extLst>
          </p:cNvPr>
          <p:cNvGrpSpPr/>
          <p:nvPr/>
        </p:nvGrpSpPr>
        <p:grpSpPr>
          <a:xfrm>
            <a:off x="7402783" y="1149333"/>
            <a:ext cx="401656" cy="402114"/>
            <a:chOff x="2573642" y="3476204"/>
            <a:chExt cx="334212" cy="334593"/>
          </a:xfrm>
        </p:grpSpPr>
        <p:grpSp>
          <p:nvGrpSpPr>
            <p:cNvPr id="963" name="Google Shape;963;p46">
              <a:extLst>
                <a:ext uri="{FF2B5EF4-FFF2-40B4-BE49-F238E27FC236}">
                  <a16:creationId xmlns:a16="http://schemas.microsoft.com/office/drawing/2014/main" id="{D43CA6DF-9119-DD78-0BCE-9CAB38C6CD55}"/>
                </a:ext>
              </a:extLst>
            </p:cNvPr>
            <p:cNvGrpSpPr/>
            <p:nvPr/>
          </p:nvGrpSpPr>
          <p:grpSpPr>
            <a:xfrm>
              <a:off x="2573705" y="3476204"/>
              <a:ext cx="313237" cy="124937"/>
              <a:chOff x="2547528" y="4387322"/>
              <a:chExt cx="556173" cy="221834"/>
            </a:xfrm>
          </p:grpSpPr>
          <p:sp>
            <p:nvSpPr>
              <p:cNvPr id="964" name="Google Shape;964;p46">
                <a:extLst>
                  <a:ext uri="{FF2B5EF4-FFF2-40B4-BE49-F238E27FC236}">
                    <a16:creationId xmlns:a16="http://schemas.microsoft.com/office/drawing/2014/main" id="{060DA645-E9CD-989F-08C0-1639FFF1038A}"/>
                  </a:ext>
                </a:extLst>
              </p:cNvPr>
              <p:cNvSpPr/>
              <p:nvPr/>
            </p:nvSpPr>
            <p:spPr>
              <a:xfrm>
                <a:off x="2938843" y="4407043"/>
                <a:ext cx="164858" cy="202113"/>
              </a:xfrm>
              <a:custGeom>
                <a:avLst/>
                <a:gdLst/>
                <a:ahLst/>
                <a:cxnLst/>
                <a:rect l="l" t="t" r="r" b="b"/>
                <a:pathLst>
                  <a:path w="164858" h="202113" extrusionOk="0">
                    <a:moveTo>
                      <a:pt x="54142" y="202113"/>
                    </a:moveTo>
                    <a:cubicBezTo>
                      <a:pt x="84311" y="202113"/>
                      <a:pt x="109156" y="177268"/>
                      <a:pt x="109156" y="147098"/>
                    </a:cubicBezTo>
                    <a:lnTo>
                      <a:pt x="109156" y="45942"/>
                    </a:lnTo>
                    <a:lnTo>
                      <a:pt x="152636" y="33519"/>
                    </a:lnTo>
                    <a:cubicBezTo>
                      <a:pt x="161509" y="30857"/>
                      <a:pt x="166833" y="21096"/>
                      <a:pt x="164171" y="12223"/>
                    </a:cubicBezTo>
                    <a:cubicBezTo>
                      <a:pt x="161509" y="3350"/>
                      <a:pt x="151749" y="-1974"/>
                      <a:pt x="142875" y="688"/>
                    </a:cubicBezTo>
                    <a:lnTo>
                      <a:pt x="86973" y="15772"/>
                    </a:lnTo>
                    <a:cubicBezTo>
                      <a:pt x="79874" y="17547"/>
                      <a:pt x="74550" y="24646"/>
                      <a:pt x="74550" y="32632"/>
                    </a:cubicBezTo>
                    <a:lnTo>
                      <a:pt x="74550" y="96520"/>
                    </a:lnTo>
                    <a:cubicBezTo>
                      <a:pt x="39944" y="82323"/>
                      <a:pt x="-873" y="109830"/>
                      <a:pt x="14" y="147098"/>
                    </a:cubicBezTo>
                    <a:cubicBezTo>
                      <a:pt x="14" y="177268"/>
                      <a:pt x="23972" y="202113"/>
                      <a:pt x="54142" y="202113"/>
                    </a:cubicBezTo>
                    <a:lnTo>
                      <a:pt x="54142" y="202113"/>
                    </a:ln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65" name="Google Shape;965;p46">
                <a:extLst>
                  <a:ext uri="{FF2B5EF4-FFF2-40B4-BE49-F238E27FC236}">
                    <a16:creationId xmlns:a16="http://schemas.microsoft.com/office/drawing/2014/main" id="{FCFAAEC9-9C11-3392-5B58-47C0990F61AA}"/>
                  </a:ext>
                </a:extLst>
              </p:cNvPr>
              <p:cNvSpPr/>
              <p:nvPr/>
            </p:nvSpPr>
            <p:spPr>
              <a:xfrm>
                <a:off x="2547528" y="4387322"/>
                <a:ext cx="239595" cy="221390"/>
              </a:xfrm>
              <a:custGeom>
                <a:avLst/>
                <a:gdLst/>
                <a:ahLst/>
                <a:cxnLst/>
                <a:rect l="l" t="t" r="r" b="b"/>
                <a:pathLst>
                  <a:path w="239595" h="221390" extrusionOk="0">
                    <a:moveTo>
                      <a:pt x="239595" y="129551"/>
                    </a:moveTo>
                    <a:lnTo>
                      <a:pt x="239595" y="17747"/>
                    </a:lnTo>
                    <a:cubicBezTo>
                      <a:pt x="239595" y="12423"/>
                      <a:pt x="236933" y="7099"/>
                      <a:pt x="232496" y="3549"/>
                    </a:cubicBezTo>
                    <a:cubicBezTo>
                      <a:pt x="228059" y="0"/>
                      <a:pt x="222736" y="-887"/>
                      <a:pt x="217412" y="887"/>
                    </a:cubicBezTo>
                    <a:lnTo>
                      <a:pt x="86973" y="38155"/>
                    </a:lnTo>
                    <a:cubicBezTo>
                      <a:pt x="79874" y="39930"/>
                      <a:pt x="74550" y="47029"/>
                      <a:pt x="74550" y="55015"/>
                    </a:cubicBezTo>
                    <a:lnTo>
                      <a:pt x="74550" y="116241"/>
                    </a:lnTo>
                    <a:cubicBezTo>
                      <a:pt x="39944" y="102044"/>
                      <a:pt x="-873" y="129551"/>
                      <a:pt x="14" y="166819"/>
                    </a:cubicBezTo>
                    <a:cubicBezTo>
                      <a:pt x="2676" y="239581"/>
                      <a:pt x="106495" y="239581"/>
                      <a:pt x="109156" y="166819"/>
                    </a:cubicBezTo>
                    <a:lnTo>
                      <a:pt x="109156" y="68325"/>
                    </a:lnTo>
                    <a:lnTo>
                      <a:pt x="204989" y="40818"/>
                    </a:lnTo>
                    <a:lnTo>
                      <a:pt x="204989" y="78973"/>
                    </a:lnTo>
                    <a:cubicBezTo>
                      <a:pt x="170383" y="64775"/>
                      <a:pt x="129565" y="92283"/>
                      <a:pt x="130452" y="129551"/>
                    </a:cubicBezTo>
                    <a:cubicBezTo>
                      <a:pt x="133115" y="202313"/>
                      <a:pt x="236046" y="202313"/>
                      <a:pt x="239595" y="129551"/>
                    </a:cubicBezTo>
                    <a:lnTo>
                      <a:pt x="239595" y="129551"/>
                    </a:ln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966" name="Google Shape;966;p46">
              <a:extLst>
                <a:ext uri="{FF2B5EF4-FFF2-40B4-BE49-F238E27FC236}">
                  <a16:creationId xmlns:a16="http://schemas.microsoft.com/office/drawing/2014/main" id="{92EF4517-320C-91E2-B195-934ED0D9254D}"/>
                </a:ext>
              </a:extLst>
            </p:cNvPr>
            <p:cNvSpPr/>
            <p:nvPr/>
          </p:nvSpPr>
          <p:spPr>
            <a:xfrm>
              <a:off x="2624114" y="3731456"/>
              <a:ext cx="22461" cy="18966"/>
            </a:xfrm>
            <a:custGeom>
              <a:avLst/>
              <a:gdLst/>
              <a:ahLst/>
              <a:cxnLst/>
              <a:rect l="l" t="t" r="r" b="b"/>
              <a:pathLst>
                <a:path w="39930" h="33718" extrusionOk="0">
                  <a:moveTo>
                    <a:pt x="39930" y="0"/>
                  </a:moveTo>
                  <a:cubicBezTo>
                    <a:pt x="26620" y="2662"/>
                    <a:pt x="12423" y="2662"/>
                    <a:pt x="0" y="0"/>
                  </a:cubicBezTo>
                  <a:lnTo>
                    <a:pt x="20409" y="33719"/>
                  </a:lnTo>
                  <a:lnTo>
                    <a:pt x="39930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67" name="Google Shape;967;p46">
              <a:extLst>
                <a:ext uri="{FF2B5EF4-FFF2-40B4-BE49-F238E27FC236}">
                  <a16:creationId xmlns:a16="http://schemas.microsoft.com/office/drawing/2014/main" id="{839C0E85-266D-AC78-451F-E158C4ABF416}"/>
                </a:ext>
              </a:extLst>
            </p:cNvPr>
            <p:cNvSpPr/>
            <p:nvPr/>
          </p:nvSpPr>
          <p:spPr>
            <a:xfrm>
              <a:off x="2594131" y="3630511"/>
              <a:ext cx="82356" cy="82605"/>
            </a:xfrm>
            <a:custGeom>
              <a:avLst/>
              <a:gdLst/>
              <a:ahLst/>
              <a:cxnLst/>
              <a:rect l="l" t="t" r="r" b="b"/>
              <a:pathLst>
                <a:path w="146410" h="146854" extrusionOk="0">
                  <a:moveTo>
                    <a:pt x="73649" y="0"/>
                  </a:moveTo>
                  <a:cubicBezTo>
                    <a:pt x="32831" y="0"/>
                    <a:pt x="0" y="32832"/>
                    <a:pt x="0" y="73649"/>
                  </a:cubicBezTo>
                  <a:cubicBezTo>
                    <a:pt x="4437" y="171256"/>
                    <a:pt x="142861" y="171256"/>
                    <a:pt x="146410" y="73649"/>
                  </a:cubicBezTo>
                  <a:cubicBezTo>
                    <a:pt x="146410" y="32832"/>
                    <a:pt x="113579" y="0"/>
                    <a:pt x="73649" y="0"/>
                  </a:cubicBezTo>
                  <a:lnTo>
                    <a:pt x="73649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68" name="Google Shape;968;p46">
              <a:extLst>
                <a:ext uri="{FF2B5EF4-FFF2-40B4-BE49-F238E27FC236}">
                  <a16:creationId xmlns:a16="http://schemas.microsoft.com/office/drawing/2014/main" id="{B50FFF45-F8FB-2BCF-0B72-3AE5FC71916B}"/>
                </a:ext>
              </a:extLst>
            </p:cNvPr>
            <p:cNvSpPr/>
            <p:nvPr/>
          </p:nvSpPr>
          <p:spPr>
            <a:xfrm>
              <a:off x="2573642" y="3714965"/>
              <a:ext cx="87347" cy="95832"/>
            </a:xfrm>
            <a:custGeom>
              <a:avLst/>
              <a:gdLst/>
              <a:ahLst/>
              <a:cxnLst/>
              <a:rect l="l" t="t" r="r" b="b"/>
              <a:pathLst>
                <a:path w="155283" h="170368" extrusionOk="0">
                  <a:moveTo>
                    <a:pt x="150847" y="62114"/>
                  </a:moveTo>
                  <a:lnTo>
                    <a:pt x="125114" y="105593"/>
                  </a:lnTo>
                  <a:cubicBezTo>
                    <a:pt x="118903" y="117128"/>
                    <a:pt x="102044" y="117128"/>
                    <a:pt x="94945" y="105593"/>
                  </a:cubicBezTo>
                  <a:lnTo>
                    <a:pt x="31944" y="0"/>
                  </a:lnTo>
                  <a:cubicBezTo>
                    <a:pt x="12423" y="20409"/>
                    <a:pt x="0" y="47916"/>
                    <a:pt x="0" y="78086"/>
                  </a:cubicBezTo>
                  <a:lnTo>
                    <a:pt x="0" y="152622"/>
                  </a:lnTo>
                  <a:cubicBezTo>
                    <a:pt x="0" y="162383"/>
                    <a:pt x="7986" y="170369"/>
                    <a:pt x="17747" y="170369"/>
                  </a:cubicBezTo>
                  <a:lnTo>
                    <a:pt x="155284" y="170369"/>
                  </a:lnTo>
                  <a:cubicBezTo>
                    <a:pt x="153509" y="165045"/>
                    <a:pt x="152622" y="158833"/>
                    <a:pt x="152622" y="152622"/>
                  </a:cubicBezTo>
                  <a:lnTo>
                    <a:pt x="152622" y="62114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69" name="Google Shape;969;p46">
              <a:extLst>
                <a:ext uri="{FF2B5EF4-FFF2-40B4-BE49-F238E27FC236}">
                  <a16:creationId xmlns:a16="http://schemas.microsoft.com/office/drawing/2014/main" id="{CEF5850E-9739-DAF7-6A84-33FEDCDE72E6}"/>
                </a:ext>
              </a:extLst>
            </p:cNvPr>
            <p:cNvSpPr/>
            <p:nvPr/>
          </p:nvSpPr>
          <p:spPr>
            <a:xfrm>
              <a:off x="2678584" y="3693977"/>
              <a:ext cx="124782" cy="116795"/>
            </a:xfrm>
            <a:custGeom>
              <a:avLst/>
              <a:gdLst/>
              <a:ahLst/>
              <a:cxnLst/>
              <a:rect l="l" t="t" r="r" b="b"/>
              <a:pathLst>
                <a:path w="221834" h="207636" extrusionOk="0">
                  <a:moveTo>
                    <a:pt x="125114" y="105593"/>
                  </a:moveTo>
                  <a:cubicBezTo>
                    <a:pt x="118903" y="117128"/>
                    <a:pt x="102044" y="117128"/>
                    <a:pt x="94945" y="105593"/>
                  </a:cubicBezTo>
                  <a:lnTo>
                    <a:pt x="31944" y="0"/>
                  </a:lnTo>
                  <a:cubicBezTo>
                    <a:pt x="12423" y="20409"/>
                    <a:pt x="0" y="47916"/>
                    <a:pt x="0" y="78085"/>
                  </a:cubicBezTo>
                  <a:lnTo>
                    <a:pt x="0" y="189890"/>
                  </a:lnTo>
                  <a:cubicBezTo>
                    <a:pt x="0" y="199651"/>
                    <a:pt x="7986" y="207637"/>
                    <a:pt x="17747" y="207637"/>
                  </a:cubicBezTo>
                  <a:lnTo>
                    <a:pt x="204087" y="207637"/>
                  </a:lnTo>
                  <a:cubicBezTo>
                    <a:pt x="213848" y="207637"/>
                    <a:pt x="221834" y="199651"/>
                    <a:pt x="221834" y="189890"/>
                  </a:cubicBezTo>
                  <a:lnTo>
                    <a:pt x="221834" y="78085"/>
                  </a:lnTo>
                  <a:cubicBezTo>
                    <a:pt x="221834" y="47916"/>
                    <a:pt x="209411" y="20409"/>
                    <a:pt x="189890" y="0"/>
                  </a:cubicBezTo>
                  <a:lnTo>
                    <a:pt x="125114" y="105593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0" name="Google Shape;970;p46">
              <a:extLst>
                <a:ext uri="{FF2B5EF4-FFF2-40B4-BE49-F238E27FC236}">
                  <a16:creationId xmlns:a16="http://schemas.microsoft.com/office/drawing/2014/main" id="{A3F57891-F4AD-73A4-C01F-AA7B2D687FEB}"/>
                </a:ext>
              </a:extLst>
            </p:cNvPr>
            <p:cNvSpPr/>
            <p:nvPr/>
          </p:nvSpPr>
          <p:spPr>
            <a:xfrm>
              <a:off x="2729056" y="3710468"/>
              <a:ext cx="22960" cy="18966"/>
            </a:xfrm>
            <a:custGeom>
              <a:avLst/>
              <a:gdLst/>
              <a:ahLst/>
              <a:cxnLst/>
              <a:rect l="l" t="t" r="r" b="b"/>
              <a:pathLst>
                <a:path w="40817" h="33718" extrusionOk="0">
                  <a:moveTo>
                    <a:pt x="0" y="0"/>
                  </a:moveTo>
                  <a:lnTo>
                    <a:pt x="20409" y="33719"/>
                  </a:lnTo>
                  <a:lnTo>
                    <a:pt x="40817" y="0"/>
                  </a:lnTo>
                  <a:cubicBezTo>
                    <a:pt x="27507" y="2662"/>
                    <a:pt x="13310" y="2662"/>
                    <a:pt x="0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1" name="Google Shape;971;p46">
              <a:extLst>
                <a:ext uri="{FF2B5EF4-FFF2-40B4-BE49-F238E27FC236}">
                  <a16:creationId xmlns:a16="http://schemas.microsoft.com/office/drawing/2014/main" id="{0894B9EB-B23C-FCFD-9B53-A489D37B111B}"/>
                </a:ext>
              </a:extLst>
            </p:cNvPr>
            <p:cNvSpPr/>
            <p:nvPr/>
          </p:nvSpPr>
          <p:spPr>
            <a:xfrm>
              <a:off x="2699572" y="3652499"/>
              <a:ext cx="82356" cy="39306"/>
            </a:xfrm>
            <a:custGeom>
              <a:avLst/>
              <a:gdLst/>
              <a:ahLst/>
              <a:cxnLst/>
              <a:rect l="l" t="t" r="r" b="b"/>
              <a:pathLst>
                <a:path w="146410" h="69877" extrusionOk="0">
                  <a:moveTo>
                    <a:pt x="146410" y="0"/>
                  </a:moveTo>
                  <a:lnTo>
                    <a:pt x="0" y="0"/>
                  </a:lnTo>
                  <a:cubicBezTo>
                    <a:pt x="7099" y="93170"/>
                    <a:pt x="138425" y="93170"/>
                    <a:pt x="146410" y="0"/>
                  </a:cubicBezTo>
                  <a:lnTo>
                    <a:pt x="146410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2" name="Google Shape;972;p46">
              <a:extLst>
                <a:ext uri="{FF2B5EF4-FFF2-40B4-BE49-F238E27FC236}">
                  <a16:creationId xmlns:a16="http://schemas.microsoft.com/office/drawing/2014/main" id="{700BEBA4-B93C-9015-BB68-EBE21DFF98D3}"/>
                </a:ext>
              </a:extLst>
            </p:cNvPr>
            <p:cNvSpPr/>
            <p:nvPr/>
          </p:nvSpPr>
          <p:spPr>
            <a:xfrm>
              <a:off x="2678334" y="3581727"/>
              <a:ext cx="124282" cy="51221"/>
            </a:xfrm>
            <a:custGeom>
              <a:avLst/>
              <a:gdLst/>
              <a:ahLst/>
              <a:cxnLst/>
              <a:rect l="l" t="t" r="r" b="b"/>
              <a:pathLst>
                <a:path w="220946" h="91060" extrusionOk="0">
                  <a:moveTo>
                    <a:pt x="36825" y="45806"/>
                  </a:moveTo>
                  <a:lnTo>
                    <a:pt x="36825" y="56454"/>
                  </a:lnTo>
                  <a:lnTo>
                    <a:pt x="17303" y="56454"/>
                  </a:lnTo>
                  <a:cubicBezTo>
                    <a:pt x="-5768" y="57342"/>
                    <a:pt x="-5768" y="90173"/>
                    <a:pt x="17303" y="91060"/>
                  </a:cubicBezTo>
                  <a:lnTo>
                    <a:pt x="203644" y="91060"/>
                  </a:lnTo>
                  <a:cubicBezTo>
                    <a:pt x="226715" y="90173"/>
                    <a:pt x="226715" y="57342"/>
                    <a:pt x="203644" y="56454"/>
                  </a:cubicBezTo>
                  <a:lnTo>
                    <a:pt x="184122" y="56454"/>
                  </a:lnTo>
                  <a:lnTo>
                    <a:pt x="184122" y="45806"/>
                  </a:lnTo>
                  <a:cubicBezTo>
                    <a:pt x="184122" y="14749"/>
                    <a:pt x="153953" y="-7434"/>
                    <a:pt x="124671" y="2327"/>
                  </a:cubicBezTo>
                  <a:lnTo>
                    <a:pt x="111361" y="6763"/>
                  </a:lnTo>
                  <a:lnTo>
                    <a:pt x="98051" y="2327"/>
                  </a:lnTo>
                  <a:cubicBezTo>
                    <a:pt x="67881" y="-6547"/>
                    <a:pt x="36825" y="14749"/>
                    <a:pt x="36825" y="45806"/>
                  </a:cubicBezTo>
                  <a:lnTo>
                    <a:pt x="36825" y="45806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3" name="Google Shape;973;p46">
              <a:extLst>
                <a:ext uri="{FF2B5EF4-FFF2-40B4-BE49-F238E27FC236}">
                  <a16:creationId xmlns:a16="http://schemas.microsoft.com/office/drawing/2014/main" id="{CD63CF28-B3B4-6F2A-432D-2DECC9A0A403}"/>
                </a:ext>
              </a:extLst>
            </p:cNvPr>
            <p:cNvSpPr/>
            <p:nvPr/>
          </p:nvSpPr>
          <p:spPr>
            <a:xfrm>
              <a:off x="2834498" y="3731456"/>
              <a:ext cx="22960" cy="18966"/>
            </a:xfrm>
            <a:custGeom>
              <a:avLst/>
              <a:gdLst/>
              <a:ahLst/>
              <a:cxnLst/>
              <a:rect l="l" t="t" r="r" b="b"/>
              <a:pathLst>
                <a:path w="40817" h="33718" extrusionOk="0">
                  <a:moveTo>
                    <a:pt x="0" y="0"/>
                  </a:moveTo>
                  <a:lnTo>
                    <a:pt x="20409" y="33719"/>
                  </a:lnTo>
                  <a:lnTo>
                    <a:pt x="40818" y="0"/>
                  </a:lnTo>
                  <a:cubicBezTo>
                    <a:pt x="26620" y="2662"/>
                    <a:pt x="12423" y="2662"/>
                    <a:pt x="0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4" name="Google Shape;974;p46">
              <a:extLst>
                <a:ext uri="{FF2B5EF4-FFF2-40B4-BE49-F238E27FC236}">
                  <a16:creationId xmlns:a16="http://schemas.microsoft.com/office/drawing/2014/main" id="{13B68911-A8DA-5773-68DF-45DD7B8D5380}"/>
                </a:ext>
              </a:extLst>
            </p:cNvPr>
            <p:cNvSpPr/>
            <p:nvPr/>
          </p:nvSpPr>
          <p:spPr>
            <a:xfrm>
              <a:off x="2804265" y="3630511"/>
              <a:ext cx="82605" cy="82356"/>
            </a:xfrm>
            <a:custGeom>
              <a:avLst/>
              <a:gdLst/>
              <a:ahLst/>
              <a:cxnLst/>
              <a:rect l="l" t="t" r="r" b="b"/>
              <a:pathLst>
                <a:path w="146854" h="146410" extrusionOk="0">
                  <a:moveTo>
                    <a:pt x="146854" y="73649"/>
                  </a:moveTo>
                  <a:cubicBezTo>
                    <a:pt x="146854" y="32832"/>
                    <a:pt x="114023" y="0"/>
                    <a:pt x="73205" y="0"/>
                  </a:cubicBezTo>
                  <a:cubicBezTo>
                    <a:pt x="-24402" y="4437"/>
                    <a:pt x="-24402" y="142861"/>
                    <a:pt x="73205" y="146410"/>
                  </a:cubicBezTo>
                  <a:cubicBezTo>
                    <a:pt x="114023" y="146410"/>
                    <a:pt x="146854" y="113579"/>
                    <a:pt x="146854" y="73649"/>
                  </a:cubicBezTo>
                  <a:lnTo>
                    <a:pt x="146854" y="73649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5" name="Google Shape;975;p46">
              <a:extLst>
                <a:ext uri="{FF2B5EF4-FFF2-40B4-BE49-F238E27FC236}">
                  <a16:creationId xmlns:a16="http://schemas.microsoft.com/office/drawing/2014/main" id="{2EB5E914-D93E-CBCC-7020-7390A1A9C784}"/>
                </a:ext>
              </a:extLst>
            </p:cNvPr>
            <p:cNvSpPr/>
            <p:nvPr/>
          </p:nvSpPr>
          <p:spPr>
            <a:xfrm>
              <a:off x="2821505" y="3714965"/>
              <a:ext cx="86349" cy="95832"/>
            </a:xfrm>
            <a:custGeom>
              <a:avLst/>
              <a:gdLst/>
              <a:ahLst/>
              <a:cxnLst/>
              <a:rect l="l" t="t" r="r" b="b"/>
              <a:pathLst>
                <a:path w="153509" h="170368" extrusionOk="0">
                  <a:moveTo>
                    <a:pt x="121565" y="0"/>
                  </a:moveTo>
                  <a:lnTo>
                    <a:pt x="58564" y="105593"/>
                  </a:lnTo>
                  <a:cubicBezTo>
                    <a:pt x="52353" y="117128"/>
                    <a:pt x="35493" y="117128"/>
                    <a:pt x="28395" y="105593"/>
                  </a:cubicBezTo>
                  <a:lnTo>
                    <a:pt x="2662" y="62114"/>
                  </a:lnTo>
                  <a:lnTo>
                    <a:pt x="2662" y="152622"/>
                  </a:lnTo>
                  <a:cubicBezTo>
                    <a:pt x="2662" y="158833"/>
                    <a:pt x="1775" y="164157"/>
                    <a:pt x="0" y="170369"/>
                  </a:cubicBezTo>
                  <a:lnTo>
                    <a:pt x="135762" y="170369"/>
                  </a:lnTo>
                  <a:cubicBezTo>
                    <a:pt x="145523" y="170369"/>
                    <a:pt x="153509" y="162383"/>
                    <a:pt x="153509" y="152622"/>
                  </a:cubicBezTo>
                  <a:lnTo>
                    <a:pt x="153509" y="78086"/>
                  </a:lnTo>
                  <a:cubicBezTo>
                    <a:pt x="153509" y="47916"/>
                    <a:pt x="141086" y="20409"/>
                    <a:pt x="121565" y="0"/>
                  </a:cubicBezTo>
                  <a:lnTo>
                    <a:pt x="121565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976" name="Google Shape;976;p46">
            <a:extLst>
              <a:ext uri="{FF2B5EF4-FFF2-40B4-BE49-F238E27FC236}">
                <a16:creationId xmlns:a16="http://schemas.microsoft.com/office/drawing/2014/main" id="{D2F7C552-A793-9BAC-E103-5896DBE694E8}"/>
              </a:ext>
            </a:extLst>
          </p:cNvPr>
          <p:cNvGrpSpPr/>
          <p:nvPr/>
        </p:nvGrpSpPr>
        <p:grpSpPr>
          <a:xfrm>
            <a:off x="1325859" y="1165869"/>
            <a:ext cx="401975" cy="401059"/>
            <a:chOff x="3312670" y="4165968"/>
            <a:chExt cx="334477" cy="333715"/>
          </a:xfrm>
        </p:grpSpPr>
        <p:sp>
          <p:nvSpPr>
            <p:cNvPr id="977" name="Google Shape;977;p46">
              <a:extLst>
                <a:ext uri="{FF2B5EF4-FFF2-40B4-BE49-F238E27FC236}">
                  <a16:creationId xmlns:a16="http://schemas.microsoft.com/office/drawing/2014/main" id="{DFA9D00A-70AD-47D2-A01E-79B39038E933}"/>
                </a:ext>
              </a:extLst>
            </p:cNvPr>
            <p:cNvSpPr/>
            <p:nvPr/>
          </p:nvSpPr>
          <p:spPr>
            <a:xfrm>
              <a:off x="3312670" y="4165968"/>
              <a:ext cx="334477" cy="271400"/>
            </a:xfrm>
            <a:custGeom>
              <a:avLst/>
              <a:gdLst/>
              <a:ahLst/>
              <a:cxnLst/>
              <a:rect l="l" t="t" r="r" b="b"/>
              <a:pathLst>
                <a:path w="594626" h="482488" extrusionOk="0">
                  <a:moveTo>
                    <a:pt x="578655" y="166375"/>
                  </a:moveTo>
                  <a:cubicBezTo>
                    <a:pt x="600838" y="116685"/>
                    <a:pt x="599951" y="58120"/>
                    <a:pt x="575105" y="9317"/>
                  </a:cubicBezTo>
                  <a:cubicBezTo>
                    <a:pt x="568894" y="-3106"/>
                    <a:pt x="550260" y="-3106"/>
                    <a:pt x="544048" y="9317"/>
                  </a:cubicBezTo>
                  <a:cubicBezTo>
                    <a:pt x="466850" y="163714"/>
                    <a:pt x="316003" y="185897"/>
                    <a:pt x="257439" y="185897"/>
                  </a:cubicBezTo>
                  <a:lnTo>
                    <a:pt x="110141" y="185897"/>
                  </a:lnTo>
                  <a:cubicBezTo>
                    <a:pt x="-37157" y="192108"/>
                    <a:pt x="-36270" y="401520"/>
                    <a:pt x="110141" y="407731"/>
                  </a:cubicBezTo>
                  <a:lnTo>
                    <a:pt x="134099" y="407731"/>
                  </a:lnTo>
                  <a:cubicBezTo>
                    <a:pt x="131437" y="396196"/>
                    <a:pt x="131437" y="383773"/>
                    <a:pt x="134099" y="373125"/>
                  </a:cubicBezTo>
                  <a:lnTo>
                    <a:pt x="128775" y="373125"/>
                  </a:lnTo>
                  <a:cubicBezTo>
                    <a:pt x="77310" y="371350"/>
                    <a:pt x="78197" y="297701"/>
                    <a:pt x="128775" y="295927"/>
                  </a:cubicBezTo>
                  <a:lnTo>
                    <a:pt x="257439" y="295927"/>
                  </a:lnTo>
                  <a:cubicBezTo>
                    <a:pt x="276073" y="295927"/>
                    <a:pt x="455315" y="296814"/>
                    <a:pt x="543161" y="472506"/>
                  </a:cubicBezTo>
                  <a:cubicBezTo>
                    <a:pt x="549372" y="485816"/>
                    <a:pt x="568894" y="485816"/>
                    <a:pt x="575105" y="472506"/>
                  </a:cubicBezTo>
                  <a:cubicBezTo>
                    <a:pt x="599063" y="423703"/>
                    <a:pt x="600838" y="366026"/>
                    <a:pt x="578655" y="315448"/>
                  </a:cubicBezTo>
                  <a:cubicBezTo>
                    <a:pt x="599951" y="268419"/>
                    <a:pt x="599951" y="213404"/>
                    <a:pt x="578655" y="166375"/>
                  </a:cubicBezTo>
                  <a:lnTo>
                    <a:pt x="578655" y="166375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8" name="Google Shape;978;p46">
              <a:extLst>
                <a:ext uri="{FF2B5EF4-FFF2-40B4-BE49-F238E27FC236}">
                  <a16:creationId xmlns:a16="http://schemas.microsoft.com/office/drawing/2014/main" id="{FF384108-C086-F875-A1D9-18C7C476570C}"/>
                </a:ext>
              </a:extLst>
            </p:cNvPr>
            <p:cNvSpPr/>
            <p:nvPr/>
          </p:nvSpPr>
          <p:spPr>
            <a:xfrm>
              <a:off x="3406975" y="4354606"/>
              <a:ext cx="61598" cy="40438"/>
            </a:xfrm>
            <a:custGeom>
              <a:avLst/>
              <a:gdLst/>
              <a:ahLst/>
              <a:cxnLst/>
              <a:rect l="l" t="t" r="r" b="b"/>
              <a:pathLst>
                <a:path w="109508" h="71889" extrusionOk="0">
                  <a:moveTo>
                    <a:pt x="109508" y="55030"/>
                  </a:moveTo>
                  <a:cubicBezTo>
                    <a:pt x="109508" y="24860"/>
                    <a:pt x="84663" y="15"/>
                    <a:pt x="54493" y="15"/>
                  </a:cubicBezTo>
                  <a:cubicBezTo>
                    <a:pt x="18112" y="-872"/>
                    <a:pt x="-9395" y="38170"/>
                    <a:pt x="3028" y="71889"/>
                  </a:cubicBezTo>
                  <a:lnTo>
                    <a:pt x="106846" y="71889"/>
                  </a:lnTo>
                  <a:cubicBezTo>
                    <a:pt x="108621" y="67453"/>
                    <a:pt x="109508" y="61241"/>
                    <a:pt x="109508" y="55030"/>
                  </a:cubicBezTo>
                  <a:lnTo>
                    <a:pt x="109508" y="5503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9" name="Google Shape;979;p46">
              <a:extLst>
                <a:ext uri="{FF2B5EF4-FFF2-40B4-BE49-F238E27FC236}">
                  <a16:creationId xmlns:a16="http://schemas.microsoft.com/office/drawing/2014/main" id="{EFA6384C-1557-2D22-54FD-1E99733BA240}"/>
                </a:ext>
              </a:extLst>
            </p:cNvPr>
            <p:cNvSpPr/>
            <p:nvPr/>
          </p:nvSpPr>
          <p:spPr>
            <a:xfrm>
              <a:off x="3354460" y="4415081"/>
              <a:ext cx="229598" cy="84602"/>
            </a:xfrm>
            <a:custGeom>
              <a:avLst/>
              <a:gdLst/>
              <a:ahLst/>
              <a:cxnLst/>
              <a:rect l="l" t="t" r="r" b="b"/>
              <a:pathLst>
                <a:path w="408174" h="150403" extrusionOk="0">
                  <a:moveTo>
                    <a:pt x="390872" y="34606"/>
                  </a:moveTo>
                  <a:cubicBezTo>
                    <a:pt x="413942" y="33719"/>
                    <a:pt x="413942" y="887"/>
                    <a:pt x="390872" y="0"/>
                  </a:cubicBezTo>
                  <a:lnTo>
                    <a:pt x="17303" y="0"/>
                  </a:lnTo>
                  <a:cubicBezTo>
                    <a:pt x="-5768" y="887"/>
                    <a:pt x="-5768" y="33719"/>
                    <a:pt x="17303" y="34606"/>
                  </a:cubicBezTo>
                  <a:lnTo>
                    <a:pt x="36824" y="34606"/>
                  </a:lnTo>
                  <a:lnTo>
                    <a:pt x="36824" y="97607"/>
                  </a:lnTo>
                  <a:lnTo>
                    <a:pt x="17303" y="97607"/>
                  </a:lnTo>
                  <a:cubicBezTo>
                    <a:pt x="-5768" y="98494"/>
                    <a:pt x="-5768" y="131326"/>
                    <a:pt x="17303" y="132213"/>
                  </a:cubicBezTo>
                  <a:lnTo>
                    <a:pt x="36824" y="132213"/>
                  </a:lnTo>
                  <a:lnTo>
                    <a:pt x="36824" y="133100"/>
                  </a:lnTo>
                  <a:cubicBezTo>
                    <a:pt x="37712" y="156171"/>
                    <a:pt x="70543" y="156171"/>
                    <a:pt x="71430" y="133100"/>
                  </a:cubicBezTo>
                  <a:lnTo>
                    <a:pt x="71430" y="132213"/>
                  </a:lnTo>
                  <a:lnTo>
                    <a:pt x="334969" y="132213"/>
                  </a:lnTo>
                  <a:lnTo>
                    <a:pt x="334969" y="133100"/>
                  </a:lnTo>
                  <a:cubicBezTo>
                    <a:pt x="335857" y="156171"/>
                    <a:pt x="368688" y="156171"/>
                    <a:pt x="369576" y="133100"/>
                  </a:cubicBezTo>
                  <a:lnTo>
                    <a:pt x="369576" y="132213"/>
                  </a:lnTo>
                  <a:lnTo>
                    <a:pt x="389097" y="132213"/>
                  </a:lnTo>
                  <a:cubicBezTo>
                    <a:pt x="412168" y="131326"/>
                    <a:pt x="412168" y="98494"/>
                    <a:pt x="389097" y="97607"/>
                  </a:cubicBezTo>
                  <a:lnTo>
                    <a:pt x="369576" y="97607"/>
                  </a:lnTo>
                  <a:lnTo>
                    <a:pt x="369576" y="34606"/>
                  </a:lnTo>
                  <a:lnTo>
                    <a:pt x="390872" y="34606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980" name="Google Shape;980;p46">
            <a:extLst>
              <a:ext uri="{FF2B5EF4-FFF2-40B4-BE49-F238E27FC236}">
                <a16:creationId xmlns:a16="http://schemas.microsoft.com/office/drawing/2014/main" id="{AFC07392-F785-6E9E-4222-355425720C2A}"/>
              </a:ext>
            </a:extLst>
          </p:cNvPr>
          <p:cNvGrpSpPr/>
          <p:nvPr/>
        </p:nvGrpSpPr>
        <p:grpSpPr>
          <a:xfrm rot="10800000" flipH="1">
            <a:off x="-166478" y="4008677"/>
            <a:ext cx="2897457" cy="1134825"/>
            <a:chOff x="428897" y="4"/>
            <a:chExt cx="2897457" cy="1134825"/>
          </a:xfrm>
        </p:grpSpPr>
        <p:grpSp>
          <p:nvGrpSpPr>
            <p:cNvPr id="981" name="Google Shape;981;p46">
              <a:extLst>
                <a:ext uri="{FF2B5EF4-FFF2-40B4-BE49-F238E27FC236}">
                  <a16:creationId xmlns:a16="http://schemas.microsoft.com/office/drawing/2014/main" id="{1B7C8484-8EE3-82AA-2D54-356FFFF15A5C}"/>
                </a:ext>
              </a:extLst>
            </p:cNvPr>
            <p:cNvGrpSpPr/>
            <p:nvPr/>
          </p:nvGrpSpPr>
          <p:grpSpPr>
            <a:xfrm>
              <a:off x="428897" y="4"/>
              <a:ext cx="2897457" cy="1134825"/>
              <a:chOff x="805397" y="-21"/>
              <a:chExt cx="2897457" cy="1134825"/>
            </a:xfrm>
          </p:grpSpPr>
          <p:sp>
            <p:nvSpPr>
              <p:cNvPr id="982" name="Google Shape;982;p46">
                <a:extLst>
                  <a:ext uri="{FF2B5EF4-FFF2-40B4-BE49-F238E27FC236}">
                    <a16:creationId xmlns:a16="http://schemas.microsoft.com/office/drawing/2014/main" id="{3C38D961-9425-913D-1056-54B6D1C595F9}"/>
                  </a:ext>
                </a:extLst>
              </p:cNvPr>
              <p:cNvSpPr/>
              <p:nvPr/>
            </p:nvSpPr>
            <p:spPr>
              <a:xfrm>
                <a:off x="805397" y="2"/>
                <a:ext cx="1936822" cy="1134801"/>
              </a:xfrm>
              <a:custGeom>
                <a:avLst/>
                <a:gdLst/>
                <a:ahLst/>
                <a:cxnLst/>
                <a:rect l="l" t="t" r="r" b="b"/>
                <a:pathLst>
                  <a:path w="1691548" h="991093" extrusionOk="0">
                    <a:moveTo>
                      <a:pt x="137023" y="360370"/>
                    </a:moveTo>
                    <a:cubicBezTo>
                      <a:pt x="248696" y="598790"/>
                      <a:pt x="408328" y="804325"/>
                      <a:pt x="638527" y="935867"/>
                    </a:cubicBezTo>
                    <a:cubicBezTo>
                      <a:pt x="796788" y="1026302"/>
                      <a:pt x="992046" y="1010545"/>
                      <a:pt x="1101664" y="852283"/>
                    </a:cubicBezTo>
                    <a:cubicBezTo>
                      <a:pt x="1155104" y="774865"/>
                      <a:pt x="1182508" y="679634"/>
                      <a:pt x="1191415" y="587143"/>
                    </a:cubicBezTo>
                    <a:cubicBezTo>
                      <a:pt x="1202377" y="472044"/>
                      <a:pt x="1185934" y="347353"/>
                      <a:pt x="1227041" y="237050"/>
                    </a:cubicBezTo>
                    <a:cubicBezTo>
                      <a:pt x="1244854" y="189092"/>
                      <a:pt x="1281165" y="113044"/>
                      <a:pt x="1334603" y="97286"/>
                    </a:cubicBezTo>
                    <a:cubicBezTo>
                      <a:pt x="1389413" y="81529"/>
                      <a:pt x="1416132" y="122636"/>
                      <a:pt x="1457239" y="148670"/>
                    </a:cubicBezTo>
                    <a:cubicBezTo>
                      <a:pt x="1518899" y="187721"/>
                      <a:pt x="1589467" y="177445"/>
                      <a:pt x="1636740" y="121265"/>
                    </a:cubicBezTo>
                    <a:cubicBezTo>
                      <a:pt x="1665514" y="87010"/>
                      <a:pt x="1681957" y="44532"/>
                      <a:pt x="1691549" y="0"/>
                    </a:cubicBezTo>
                    <a:lnTo>
                      <a:pt x="0" y="0"/>
                    </a:lnTo>
                    <a:cubicBezTo>
                      <a:pt x="2741" y="11647"/>
                      <a:pt x="6166" y="23294"/>
                      <a:pt x="9592" y="34941"/>
                    </a:cubicBezTo>
                    <a:cubicBezTo>
                      <a:pt x="42477" y="145930"/>
                      <a:pt x="88380" y="255548"/>
                      <a:pt x="137023" y="360370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3" name="Google Shape;983;p46">
                <a:extLst>
                  <a:ext uri="{FF2B5EF4-FFF2-40B4-BE49-F238E27FC236}">
                    <a16:creationId xmlns:a16="http://schemas.microsoft.com/office/drawing/2014/main" id="{DE7B7798-7D26-DFCE-A8C7-A7E8872BAF8B}"/>
                  </a:ext>
                </a:extLst>
              </p:cNvPr>
              <p:cNvSpPr/>
              <p:nvPr/>
            </p:nvSpPr>
            <p:spPr>
              <a:xfrm rot="-535623">
                <a:off x="1023121" y="689213"/>
                <a:ext cx="226072" cy="422837"/>
              </a:xfrm>
              <a:custGeom>
                <a:avLst/>
                <a:gdLst/>
                <a:ahLst/>
                <a:cxnLst/>
                <a:rect l="l" t="t" r="r" b="b"/>
                <a:pathLst>
                  <a:path w="197640" h="369659" extrusionOk="0">
                    <a:moveTo>
                      <a:pt x="7812" y="85509"/>
                    </a:moveTo>
                    <a:cubicBezTo>
                      <a:pt x="-3149" y="22479"/>
                      <a:pt x="-14111" y="-71382"/>
                      <a:pt x="61252" y="87565"/>
                    </a:cubicBezTo>
                    <a:cubicBezTo>
                      <a:pt x="136614" y="246511"/>
                      <a:pt x="166759" y="262269"/>
                      <a:pt x="192108" y="306802"/>
                    </a:cubicBezTo>
                    <a:cubicBezTo>
                      <a:pt x="217458" y="351334"/>
                      <a:pt x="151001" y="414365"/>
                      <a:pt x="87971" y="322559"/>
                    </a:cubicBezTo>
                    <a:cubicBezTo>
                      <a:pt x="24255" y="230069"/>
                      <a:pt x="19460" y="155391"/>
                      <a:pt x="7812" y="85509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4" name="Google Shape;984;p46">
                <a:extLst>
                  <a:ext uri="{FF2B5EF4-FFF2-40B4-BE49-F238E27FC236}">
                    <a16:creationId xmlns:a16="http://schemas.microsoft.com/office/drawing/2014/main" id="{F6FD33D6-8191-D8EE-533C-F6F5173B01B8}"/>
                  </a:ext>
                </a:extLst>
              </p:cNvPr>
              <p:cNvSpPr/>
              <p:nvPr/>
            </p:nvSpPr>
            <p:spPr>
              <a:xfrm rot="-535623">
                <a:off x="1309742" y="1083422"/>
                <a:ext cx="40367" cy="37086"/>
              </a:xfrm>
              <a:custGeom>
                <a:avLst/>
                <a:gdLst/>
                <a:ahLst/>
                <a:cxnLst/>
                <a:rect l="l" t="t" r="r" b="b"/>
                <a:pathLst>
                  <a:path w="35290" h="32422" extrusionOk="0">
                    <a:moveTo>
                      <a:pt x="34088" y="23682"/>
                    </a:moveTo>
                    <a:cubicBezTo>
                      <a:pt x="37514" y="15461"/>
                      <a:pt x="33403" y="5869"/>
                      <a:pt x="24496" y="1759"/>
                    </a:cubicBezTo>
                    <a:cubicBezTo>
                      <a:pt x="15589" y="-2352"/>
                      <a:pt x="5313" y="1073"/>
                      <a:pt x="1202" y="8610"/>
                    </a:cubicBezTo>
                    <a:cubicBezTo>
                      <a:pt x="-2223" y="16831"/>
                      <a:pt x="1887" y="26423"/>
                      <a:pt x="10794" y="30534"/>
                    </a:cubicBezTo>
                    <a:cubicBezTo>
                      <a:pt x="19701" y="34644"/>
                      <a:pt x="29978" y="31903"/>
                      <a:pt x="34088" y="23682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5" name="Google Shape;985;p46">
                <a:extLst>
                  <a:ext uri="{FF2B5EF4-FFF2-40B4-BE49-F238E27FC236}">
                    <a16:creationId xmlns:a16="http://schemas.microsoft.com/office/drawing/2014/main" id="{AB145727-1809-53E6-EF7F-4E5BA90253B9}"/>
                  </a:ext>
                </a:extLst>
              </p:cNvPr>
              <p:cNvSpPr/>
              <p:nvPr/>
            </p:nvSpPr>
            <p:spPr>
              <a:xfrm>
                <a:off x="2003309" y="627335"/>
                <a:ext cx="166304" cy="403209"/>
              </a:xfrm>
              <a:custGeom>
                <a:avLst/>
                <a:gdLst/>
                <a:ahLst/>
                <a:cxnLst/>
                <a:rect l="l" t="t" r="r" b="b"/>
                <a:pathLst>
                  <a:path w="145244" h="352148" extrusionOk="0">
                    <a:moveTo>
                      <a:pt x="145244" y="0"/>
                    </a:moveTo>
                    <a:cubicBezTo>
                      <a:pt x="145244" y="96601"/>
                      <a:pt x="103452" y="268565"/>
                      <a:pt x="0" y="352149"/>
                    </a:cubicBezTo>
                  </a:path>
                </a:pathLst>
              </a:custGeom>
              <a:noFill/>
              <a:ln w="9525" cap="rnd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6" name="Google Shape;986;p46">
                <a:extLst>
                  <a:ext uri="{FF2B5EF4-FFF2-40B4-BE49-F238E27FC236}">
                    <a16:creationId xmlns:a16="http://schemas.microsoft.com/office/drawing/2014/main" id="{6D4477A2-C3E4-EC06-58AC-DC885A221D10}"/>
                  </a:ext>
                </a:extLst>
              </p:cNvPr>
              <p:cNvSpPr/>
              <p:nvPr/>
            </p:nvSpPr>
            <p:spPr>
              <a:xfrm rot="5400000">
                <a:off x="2219517" y="-992646"/>
                <a:ext cx="490713" cy="2475962"/>
              </a:xfrm>
              <a:custGeom>
                <a:avLst/>
                <a:gdLst/>
                <a:ahLst/>
                <a:cxnLst/>
                <a:rect l="l" t="t" r="r" b="b"/>
                <a:pathLst>
                  <a:path w="179913" h="907777" extrusionOk="0">
                    <a:moveTo>
                      <a:pt x="156206" y="764588"/>
                    </a:moveTo>
                    <a:cubicBezTo>
                      <a:pt x="179500" y="708409"/>
                      <a:pt x="135653" y="685115"/>
                      <a:pt x="98657" y="653600"/>
                    </a:cubicBezTo>
                    <a:cubicBezTo>
                      <a:pt x="58920" y="619344"/>
                      <a:pt x="38366" y="590569"/>
                      <a:pt x="47958" y="535760"/>
                    </a:cubicBezTo>
                    <a:cubicBezTo>
                      <a:pt x="58235" y="473415"/>
                      <a:pt x="91120" y="416550"/>
                      <a:pt x="117840" y="359685"/>
                    </a:cubicBezTo>
                    <a:cubicBezTo>
                      <a:pt x="165798" y="258288"/>
                      <a:pt x="228829" y="136338"/>
                      <a:pt x="119210" y="54124"/>
                    </a:cubicBezTo>
                    <a:cubicBezTo>
                      <a:pt x="85639" y="28775"/>
                      <a:pt x="50699" y="11647"/>
                      <a:pt x="10277" y="2055"/>
                    </a:cubicBezTo>
                    <a:cubicBezTo>
                      <a:pt x="6851" y="1370"/>
                      <a:pt x="3426" y="685"/>
                      <a:pt x="0" y="0"/>
                    </a:cubicBezTo>
                    <a:lnTo>
                      <a:pt x="0" y="907777"/>
                    </a:lnTo>
                    <a:cubicBezTo>
                      <a:pt x="19183" y="895445"/>
                      <a:pt x="38366" y="882428"/>
                      <a:pt x="56864" y="868726"/>
                    </a:cubicBezTo>
                    <a:cubicBezTo>
                      <a:pt x="92491" y="842006"/>
                      <a:pt x="138393" y="807751"/>
                      <a:pt x="156206" y="764588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7" name="Google Shape;987;p46">
                <a:extLst>
                  <a:ext uri="{FF2B5EF4-FFF2-40B4-BE49-F238E27FC236}">
                    <a16:creationId xmlns:a16="http://schemas.microsoft.com/office/drawing/2014/main" id="{9672B3FE-8889-1B05-24E1-2FD31A72DC82}"/>
                  </a:ext>
                </a:extLst>
              </p:cNvPr>
              <p:cNvSpPr/>
              <p:nvPr/>
            </p:nvSpPr>
            <p:spPr>
              <a:xfrm rot="5400000">
                <a:off x="1642293" y="183596"/>
                <a:ext cx="263043" cy="581980"/>
              </a:xfrm>
              <a:custGeom>
                <a:avLst/>
                <a:gdLst/>
                <a:ahLst/>
                <a:cxnLst/>
                <a:rect l="l" t="t" r="r" b="b"/>
                <a:pathLst>
                  <a:path w="96441" h="213375" extrusionOk="0">
                    <a:moveTo>
                      <a:pt x="6421" y="39229"/>
                    </a:moveTo>
                    <a:cubicBezTo>
                      <a:pt x="45472" y="68004"/>
                      <a:pt x="59860" y="90612"/>
                      <a:pt x="62600" y="124183"/>
                    </a:cubicBezTo>
                    <a:cubicBezTo>
                      <a:pt x="65341" y="158438"/>
                      <a:pt x="55064" y="174881"/>
                      <a:pt x="39992" y="191324"/>
                    </a:cubicBezTo>
                    <a:cubicBezTo>
                      <a:pt x="24919" y="207767"/>
                      <a:pt x="33825" y="221469"/>
                      <a:pt x="48898" y="207767"/>
                    </a:cubicBezTo>
                    <a:cubicBezTo>
                      <a:pt x="63971" y="194065"/>
                      <a:pt x="103022" y="165290"/>
                      <a:pt x="95486" y="107740"/>
                    </a:cubicBezTo>
                    <a:cubicBezTo>
                      <a:pt x="87950" y="50190"/>
                      <a:pt x="56434" y="21415"/>
                      <a:pt x="29715" y="2918"/>
                    </a:cubicBezTo>
                    <a:cubicBezTo>
                      <a:pt x="7791" y="-10785"/>
                      <a:pt x="-10022" y="27582"/>
                      <a:pt x="6421" y="39229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8" name="Google Shape;988;p46">
                <a:extLst>
                  <a:ext uri="{FF2B5EF4-FFF2-40B4-BE49-F238E27FC236}">
                    <a16:creationId xmlns:a16="http://schemas.microsoft.com/office/drawing/2014/main" id="{0036D680-81A3-0C5C-345E-6DE96C237169}"/>
                  </a:ext>
                </a:extLst>
              </p:cNvPr>
              <p:cNvSpPr/>
              <p:nvPr/>
            </p:nvSpPr>
            <p:spPr>
              <a:xfrm rot="778025">
                <a:off x="2799355" y="589206"/>
                <a:ext cx="340338" cy="142120"/>
              </a:xfrm>
              <a:custGeom>
                <a:avLst/>
                <a:gdLst/>
                <a:ahLst/>
                <a:cxnLst/>
                <a:rect l="l" t="t" r="r" b="b"/>
                <a:pathLst>
                  <a:path w="124684" h="52066" extrusionOk="0">
                    <a:moveTo>
                      <a:pt x="124685" y="26033"/>
                    </a:moveTo>
                    <a:cubicBezTo>
                      <a:pt x="124685" y="40411"/>
                      <a:pt x="96773" y="52066"/>
                      <a:pt x="62343" y="52066"/>
                    </a:cubicBezTo>
                    <a:cubicBezTo>
                      <a:pt x="27912" y="52066"/>
                      <a:pt x="0" y="40411"/>
                      <a:pt x="0" y="26033"/>
                    </a:cubicBezTo>
                    <a:cubicBezTo>
                      <a:pt x="0" y="11655"/>
                      <a:pt x="27912" y="0"/>
                      <a:pt x="62343" y="0"/>
                    </a:cubicBezTo>
                    <a:cubicBezTo>
                      <a:pt x="96773" y="0"/>
                      <a:pt x="124685" y="11655"/>
                      <a:pt x="124685" y="26033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989" name="Google Shape;989;p46">
              <a:extLst>
                <a:ext uri="{FF2B5EF4-FFF2-40B4-BE49-F238E27FC236}">
                  <a16:creationId xmlns:a16="http://schemas.microsoft.com/office/drawing/2014/main" id="{4330109E-3472-0646-857B-5D325F473DDD}"/>
                </a:ext>
              </a:extLst>
            </p:cNvPr>
            <p:cNvSpPr/>
            <p:nvPr/>
          </p:nvSpPr>
          <p:spPr>
            <a:xfrm rot="5400000">
              <a:off x="2054969" y="384057"/>
              <a:ext cx="78481" cy="78481"/>
            </a:xfrm>
            <a:custGeom>
              <a:avLst/>
              <a:gdLst/>
              <a:ahLst/>
              <a:cxnLst/>
              <a:rect l="l" t="t" r="r" b="b"/>
              <a:pathLst>
                <a:path w="28774" h="28774" extrusionOk="0">
                  <a:moveTo>
                    <a:pt x="28775" y="14388"/>
                  </a:moveTo>
                  <a:cubicBezTo>
                    <a:pt x="28775" y="22333"/>
                    <a:pt x="22333" y="28775"/>
                    <a:pt x="14387" y="28775"/>
                  </a:cubicBezTo>
                  <a:cubicBezTo>
                    <a:pt x="6442" y="28775"/>
                    <a:pt x="0" y="22333"/>
                    <a:pt x="0" y="14388"/>
                  </a:cubicBezTo>
                  <a:cubicBezTo>
                    <a:pt x="0" y="6442"/>
                    <a:pt x="6442" y="0"/>
                    <a:pt x="14387" y="0"/>
                  </a:cubicBezTo>
                  <a:cubicBezTo>
                    <a:pt x="22333" y="0"/>
                    <a:pt x="28775" y="6442"/>
                    <a:pt x="28775" y="14388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990" name="Google Shape;990;p46">
            <a:extLst>
              <a:ext uri="{FF2B5EF4-FFF2-40B4-BE49-F238E27FC236}">
                <a16:creationId xmlns:a16="http://schemas.microsoft.com/office/drawing/2014/main" id="{B62E5938-99E9-D330-4D11-C859F5F15CC7}"/>
              </a:ext>
            </a:extLst>
          </p:cNvPr>
          <p:cNvGrpSpPr/>
          <p:nvPr/>
        </p:nvGrpSpPr>
        <p:grpSpPr>
          <a:xfrm>
            <a:off x="3376166" y="2295146"/>
            <a:ext cx="8173707" cy="8623374"/>
            <a:chOff x="3376166" y="2295146"/>
            <a:chExt cx="8173707" cy="8623374"/>
          </a:xfrm>
        </p:grpSpPr>
        <p:grpSp>
          <p:nvGrpSpPr>
            <p:cNvPr id="991" name="Google Shape;991;p46">
              <a:extLst>
                <a:ext uri="{FF2B5EF4-FFF2-40B4-BE49-F238E27FC236}">
                  <a16:creationId xmlns:a16="http://schemas.microsoft.com/office/drawing/2014/main" id="{DDD44E53-693C-C872-4A5B-5DA7302ADA7A}"/>
                </a:ext>
              </a:extLst>
            </p:cNvPr>
            <p:cNvGrpSpPr/>
            <p:nvPr/>
          </p:nvGrpSpPr>
          <p:grpSpPr>
            <a:xfrm rot="7677728" flipH="1">
              <a:off x="3822375" y="4263726"/>
              <a:ext cx="7281287" cy="4686213"/>
              <a:chOff x="797761" y="12461"/>
              <a:chExt cx="10611265" cy="6829376"/>
            </a:xfrm>
          </p:grpSpPr>
          <p:sp>
            <p:nvSpPr>
              <p:cNvPr id="992" name="Google Shape;992;p46">
                <a:extLst>
                  <a:ext uri="{FF2B5EF4-FFF2-40B4-BE49-F238E27FC236}">
                    <a16:creationId xmlns:a16="http://schemas.microsoft.com/office/drawing/2014/main" id="{4A839502-48A6-BC2E-8E20-B758FCE2AD1E}"/>
                  </a:ext>
                </a:extLst>
              </p:cNvPr>
              <p:cNvSpPr/>
              <p:nvPr/>
            </p:nvSpPr>
            <p:spPr>
              <a:xfrm>
                <a:off x="1472522" y="12461"/>
                <a:ext cx="9401161" cy="5940448"/>
              </a:xfrm>
              <a:custGeom>
                <a:avLst/>
                <a:gdLst/>
                <a:ahLst/>
                <a:cxnLst/>
                <a:rect l="l" t="t" r="r" b="b"/>
                <a:pathLst>
                  <a:path w="9401161" h="5940448" extrusionOk="0">
                    <a:moveTo>
                      <a:pt x="27362" y="2986659"/>
                    </a:moveTo>
                    <a:cubicBezTo>
                      <a:pt x="-126860" y="3963590"/>
                      <a:pt x="383141" y="5010857"/>
                      <a:pt x="1247250" y="5491920"/>
                    </a:cubicBezTo>
                    <a:cubicBezTo>
                      <a:pt x="1789868" y="5793923"/>
                      <a:pt x="2425069" y="5877222"/>
                      <a:pt x="3044715" y="5918287"/>
                    </a:cubicBezTo>
                    <a:cubicBezTo>
                      <a:pt x="4155543" y="5991801"/>
                      <a:pt x="5367737" y="5913771"/>
                      <a:pt x="6220220" y="5197695"/>
                    </a:cubicBezTo>
                    <a:cubicBezTo>
                      <a:pt x="6818539" y="4695138"/>
                      <a:pt x="7134425" y="3856789"/>
                      <a:pt x="7093109" y="3076482"/>
                    </a:cubicBezTo>
                    <a:cubicBezTo>
                      <a:pt x="7073539" y="2707070"/>
                      <a:pt x="7150985" y="2196735"/>
                      <a:pt x="7277188" y="1848984"/>
                    </a:cubicBezTo>
                    <a:cubicBezTo>
                      <a:pt x="7595500" y="972163"/>
                      <a:pt x="8585226" y="114161"/>
                      <a:pt x="9401161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93" name="Google Shape;993;p46">
                <a:extLst>
                  <a:ext uri="{FF2B5EF4-FFF2-40B4-BE49-F238E27FC236}">
                    <a16:creationId xmlns:a16="http://schemas.microsoft.com/office/drawing/2014/main" id="{FD177355-2976-8667-1BD5-6DB1C304B938}"/>
                  </a:ext>
                </a:extLst>
              </p:cNvPr>
              <p:cNvSpPr/>
              <p:nvPr/>
            </p:nvSpPr>
            <p:spPr>
              <a:xfrm>
                <a:off x="1249390" y="374597"/>
                <a:ext cx="9802852" cy="5873182"/>
              </a:xfrm>
              <a:custGeom>
                <a:avLst/>
                <a:gdLst/>
                <a:ahLst/>
                <a:cxnLst/>
                <a:rect l="l" t="t" r="r" b="b"/>
                <a:pathLst>
                  <a:path w="9802852" h="5873182" extrusionOk="0">
                    <a:moveTo>
                      <a:pt x="20166" y="2792042"/>
                    </a:moveTo>
                    <a:cubicBezTo>
                      <a:pt x="-122681" y="3780096"/>
                      <a:pt x="510095" y="4901714"/>
                      <a:pt x="1388588" y="5380018"/>
                    </a:cubicBezTo>
                    <a:cubicBezTo>
                      <a:pt x="1948100" y="5684529"/>
                      <a:pt x="2716196" y="5791079"/>
                      <a:pt x="3345125" y="5841260"/>
                    </a:cubicBezTo>
                    <a:cubicBezTo>
                      <a:pt x="4472598" y="5931166"/>
                      <a:pt x="5700849" y="5868859"/>
                      <a:pt x="6555339" y="5154875"/>
                    </a:cubicBezTo>
                    <a:cubicBezTo>
                      <a:pt x="7155163" y="4653739"/>
                      <a:pt x="7634721" y="3750155"/>
                      <a:pt x="7569068" y="2930541"/>
                    </a:cubicBezTo>
                    <a:cubicBezTo>
                      <a:pt x="7539713" y="2556278"/>
                      <a:pt x="7654793" y="1893393"/>
                      <a:pt x="7802491" y="1545726"/>
                    </a:cubicBezTo>
                    <a:cubicBezTo>
                      <a:pt x="8166383" y="684880"/>
                      <a:pt x="9113122" y="85641"/>
                      <a:pt x="9802852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94" name="Google Shape;994;p46">
                <a:extLst>
                  <a:ext uri="{FF2B5EF4-FFF2-40B4-BE49-F238E27FC236}">
                    <a16:creationId xmlns:a16="http://schemas.microsoft.com/office/drawing/2014/main" id="{1008441D-6B5D-DD48-FE09-F422CC73201A}"/>
                  </a:ext>
                </a:extLst>
              </p:cNvPr>
              <p:cNvSpPr/>
              <p:nvPr/>
            </p:nvSpPr>
            <p:spPr>
              <a:xfrm>
                <a:off x="1024208" y="737067"/>
                <a:ext cx="10206425" cy="5807165"/>
              </a:xfrm>
              <a:custGeom>
                <a:avLst/>
                <a:gdLst/>
                <a:ahLst/>
                <a:cxnLst/>
                <a:rect l="l" t="t" r="r" b="b"/>
                <a:pathLst>
                  <a:path w="10206425" h="5807165" extrusionOk="0">
                    <a:moveTo>
                      <a:pt x="14935" y="2597091"/>
                    </a:moveTo>
                    <a:cubicBezTo>
                      <a:pt x="-116537" y="3596352"/>
                      <a:pt x="639014" y="4792153"/>
                      <a:pt x="1531808" y="5267864"/>
                    </a:cubicBezTo>
                    <a:cubicBezTo>
                      <a:pt x="2108215" y="5574802"/>
                      <a:pt x="3009122" y="5704685"/>
                      <a:pt x="3647418" y="5764066"/>
                    </a:cubicBezTo>
                    <a:cubicBezTo>
                      <a:pt x="4791617" y="5870448"/>
                      <a:pt x="6035842" y="5823780"/>
                      <a:pt x="6892423" y="5111886"/>
                    </a:cubicBezTo>
                    <a:cubicBezTo>
                      <a:pt x="7493669" y="4612256"/>
                      <a:pt x="8137066" y="3643438"/>
                      <a:pt x="8047076" y="2784515"/>
                    </a:cubicBezTo>
                    <a:cubicBezTo>
                      <a:pt x="8008019" y="2405485"/>
                      <a:pt x="8160567" y="1589885"/>
                      <a:pt x="8329760" y="1242469"/>
                    </a:cubicBezTo>
                    <a:cubicBezTo>
                      <a:pt x="8739232" y="397429"/>
                      <a:pt x="9643066" y="57038"/>
                      <a:pt x="1020642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95" name="Google Shape;995;p46">
                <a:extLst>
                  <a:ext uri="{FF2B5EF4-FFF2-40B4-BE49-F238E27FC236}">
                    <a16:creationId xmlns:a16="http://schemas.microsoft.com/office/drawing/2014/main" id="{1E2CAE84-99EA-25E3-E437-6820A48A68C7}"/>
                  </a:ext>
                </a:extLst>
              </p:cNvPr>
              <p:cNvSpPr/>
              <p:nvPr/>
            </p:nvSpPr>
            <p:spPr>
              <a:xfrm>
                <a:off x="797761" y="1099287"/>
                <a:ext cx="10611265" cy="5742550"/>
              </a:xfrm>
              <a:custGeom>
                <a:avLst/>
                <a:gdLst/>
                <a:ahLst/>
                <a:cxnLst/>
                <a:rect l="l" t="t" r="r" b="b"/>
                <a:pathLst>
                  <a:path w="10611265" h="5742550" extrusionOk="0">
                    <a:moveTo>
                      <a:pt x="11055" y="2402391"/>
                    </a:moveTo>
                    <a:cubicBezTo>
                      <a:pt x="-109044" y="3412775"/>
                      <a:pt x="769366" y="4682843"/>
                      <a:pt x="1676378" y="5155962"/>
                    </a:cubicBezTo>
                    <a:cubicBezTo>
                      <a:pt x="2269679" y="5465408"/>
                      <a:pt x="3303480" y="5618626"/>
                      <a:pt x="3950976" y="5687038"/>
                    </a:cubicBezTo>
                    <a:cubicBezTo>
                      <a:pt x="5111818" y="5809813"/>
                      <a:pt x="6372018" y="5778952"/>
                      <a:pt x="7230773" y="5069066"/>
                    </a:cubicBezTo>
                    <a:cubicBezTo>
                      <a:pt x="7833524" y="4570857"/>
                      <a:pt x="8640594" y="3536888"/>
                      <a:pt x="8526265" y="2638657"/>
                    </a:cubicBezTo>
                    <a:cubicBezTo>
                      <a:pt x="8477423" y="2254777"/>
                      <a:pt x="8667524" y="1286628"/>
                      <a:pt x="8858210" y="939295"/>
                    </a:cubicBezTo>
                    <a:cubicBezTo>
                      <a:pt x="9313263" y="110146"/>
                      <a:pt x="10174193" y="28519"/>
                      <a:pt x="1061126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996" name="Google Shape;996;p46">
              <a:extLst>
                <a:ext uri="{FF2B5EF4-FFF2-40B4-BE49-F238E27FC236}">
                  <a16:creationId xmlns:a16="http://schemas.microsoft.com/office/drawing/2014/main" id="{E668F27F-BB98-D7CD-1D45-B25C50CE3952}"/>
                </a:ext>
              </a:extLst>
            </p:cNvPr>
            <p:cNvGrpSpPr/>
            <p:nvPr/>
          </p:nvGrpSpPr>
          <p:grpSpPr>
            <a:xfrm>
              <a:off x="5070716" y="4079710"/>
              <a:ext cx="2106546" cy="1173614"/>
              <a:chOff x="5070716" y="4079710"/>
              <a:chExt cx="2106546" cy="1173614"/>
            </a:xfrm>
          </p:grpSpPr>
          <p:sp>
            <p:nvSpPr>
              <p:cNvPr id="997" name="Google Shape;997;p46">
                <a:extLst>
                  <a:ext uri="{FF2B5EF4-FFF2-40B4-BE49-F238E27FC236}">
                    <a16:creationId xmlns:a16="http://schemas.microsoft.com/office/drawing/2014/main" id="{F0295A67-C4A8-21C0-0D2F-32919768696B}"/>
                  </a:ext>
                </a:extLst>
              </p:cNvPr>
              <p:cNvSpPr/>
              <p:nvPr/>
            </p:nvSpPr>
            <p:spPr>
              <a:xfrm rot="-1195952">
                <a:off x="6629291" y="4139084"/>
                <a:ext cx="456607" cy="616232"/>
              </a:xfrm>
              <a:custGeom>
                <a:avLst/>
                <a:gdLst/>
                <a:ahLst/>
                <a:cxnLst/>
                <a:rect l="l" t="t" r="r" b="b"/>
                <a:pathLst>
                  <a:path w="628943" h="848815" extrusionOk="0">
                    <a:moveTo>
                      <a:pt x="600420" y="428413"/>
                    </a:moveTo>
                    <a:cubicBezTo>
                      <a:pt x="601658" y="426984"/>
                      <a:pt x="602611" y="425460"/>
                      <a:pt x="603373" y="423936"/>
                    </a:cubicBezTo>
                    <a:cubicBezTo>
                      <a:pt x="660523" y="325257"/>
                      <a:pt x="616708" y="206861"/>
                      <a:pt x="523172" y="149330"/>
                    </a:cubicBezTo>
                    <a:cubicBezTo>
                      <a:pt x="493550" y="131138"/>
                      <a:pt x="467070" y="111040"/>
                      <a:pt x="444782" y="84179"/>
                    </a:cubicBezTo>
                    <a:cubicBezTo>
                      <a:pt x="428494" y="64653"/>
                      <a:pt x="418969" y="42555"/>
                      <a:pt x="405063" y="21791"/>
                    </a:cubicBezTo>
                    <a:cubicBezTo>
                      <a:pt x="380202" y="-15357"/>
                      <a:pt x="328767" y="-2593"/>
                      <a:pt x="324005" y="41793"/>
                    </a:cubicBezTo>
                    <a:cubicBezTo>
                      <a:pt x="319242" y="85418"/>
                      <a:pt x="324005" y="132185"/>
                      <a:pt x="324005" y="175905"/>
                    </a:cubicBezTo>
                    <a:lnTo>
                      <a:pt x="324005" y="559096"/>
                    </a:lnTo>
                    <a:cubicBezTo>
                      <a:pt x="246757" y="520139"/>
                      <a:pt x="144840" y="534712"/>
                      <a:pt x="75402" y="583766"/>
                    </a:cubicBezTo>
                    <a:cubicBezTo>
                      <a:pt x="14919" y="626533"/>
                      <a:pt x="-25563" y="706352"/>
                      <a:pt x="18729" y="775409"/>
                    </a:cubicBezTo>
                    <a:cubicBezTo>
                      <a:pt x="109216" y="916093"/>
                      <a:pt x="407158" y="840560"/>
                      <a:pt x="401538" y="667395"/>
                    </a:cubicBezTo>
                    <a:cubicBezTo>
                      <a:pt x="401824" y="666062"/>
                      <a:pt x="402015" y="664728"/>
                      <a:pt x="402015" y="663299"/>
                    </a:cubicBezTo>
                    <a:lnTo>
                      <a:pt x="402015" y="381264"/>
                    </a:lnTo>
                    <a:cubicBezTo>
                      <a:pt x="402015" y="369072"/>
                      <a:pt x="400872" y="356309"/>
                      <a:pt x="402015" y="344212"/>
                    </a:cubicBezTo>
                    <a:cubicBezTo>
                      <a:pt x="406777" y="295158"/>
                      <a:pt x="459260" y="268107"/>
                      <a:pt x="498788" y="302683"/>
                    </a:cubicBezTo>
                    <a:cubicBezTo>
                      <a:pt x="519648" y="320971"/>
                      <a:pt x="528221" y="348784"/>
                      <a:pt x="530792" y="375549"/>
                    </a:cubicBezTo>
                    <a:cubicBezTo>
                      <a:pt x="532221" y="390218"/>
                      <a:pt x="528411" y="407553"/>
                      <a:pt x="534507" y="421460"/>
                    </a:cubicBezTo>
                    <a:cubicBezTo>
                      <a:pt x="546794" y="449273"/>
                      <a:pt x="579846" y="449082"/>
                      <a:pt x="599182" y="430032"/>
                    </a:cubicBezTo>
                    <a:cubicBezTo>
                      <a:pt x="599182" y="430032"/>
                      <a:pt x="599182" y="430032"/>
                      <a:pt x="599182" y="430032"/>
                    </a:cubicBezTo>
                    <a:cubicBezTo>
                      <a:pt x="599563" y="429556"/>
                      <a:pt x="599944" y="429080"/>
                      <a:pt x="600420" y="428603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998" name="Google Shape;998;p46">
                <a:extLst>
                  <a:ext uri="{FF2B5EF4-FFF2-40B4-BE49-F238E27FC236}">
                    <a16:creationId xmlns:a16="http://schemas.microsoft.com/office/drawing/2014/main" id="{388A72EA-A276-5968-5F79-EC7ECFAB3481}"/>
                  </a:ext>
                </a:extLst>
              </p:cNvPr>
              <p:cNvGrpSpPr/>
              <p:nvPr/>
            </p:nvGrpSpPr>
            <p:grpSpPr>
              <a:xfrm>
                <a:off x="5070716" y="4284943"/>
                <a:ext cx="968035" cy="968381"/>
                <a:chOff x="2722678" y="967936"/>
                <a:chExt cx="1748934" cy="1749560"/>
              </a:xfrm>
            </p:grpSpPr>
            <p:grpSp>
              <p:nvGrpSpPr>
                <p:cNvPr id="999" name="Google Shape;999;p46">
                  <a:extLst>
                    <a:ext uri="{FF2B5EF4-FFF2-40B4-BE49-F238E27FC236}">
                      <a16:creationId xmlns:a16="http://schemas.microsoft.com/office/drawing/2014/main" id="{AECC6EED-6804-BF50-F9A4-3A8B0B0905B7}"/>
                    </a:ext>
                  </a:extLst>
                </p:cNvPr>
                <p:cNvGrpSpPr/>
                <p:nvPr/>
              </p:nvGrpSpPr>
              <p:grpSpPr>
                <a:xfrm>
                  <a:off x="2722678" y="1389350"/>
                  <a:ext cx="1015141" cy="1328146"/>
                  <a:chOff x="2722678" y="1389350"/>
                  <a:chExt cx="1015141" cy="1328146"/>
                </a:xfrm>
              </p:grpSpPr>
              <p:sp>
                <p:nvSpPr>
                  <p:cNvPr id="1000" name="Google Shape;1000;p46">
                    <a:extLst>
                      <a:ext uri="{FF2B5EF4-FFF2-40B4-BE49-F238E27FC236}">
                        <a16:creationId xmlns:a16="http://schemas.microsoft.com/office/drawing/2014/main" id="{191CC39A-C37A-4497-770F-9386961B2610}"/>
                      </a:ext>
                    </a:extLst>
                  </p:cNvPr>
                  <p:cNvSpPr/>
                  <p:nvPr/>
                </p:nvSpPr>
                <p:spPr>
                  <a:xfrm>
                    <a:off x="2756211" y="1389350"/>
                    <a:ext cx="981608" cy="924941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81608" h="924941" extrusionOk="0">
                        <a:moveTo>
                          <a:pt x="11372" y="126229"/>
                        </a:moveTo>
                        <a:lnTo>
                          <a:pt x="166355" y="6117"/>
                        </a:lnTo>
                        <a:cubicBezTo>
                          <a:pt x="178521" y="-3260"/>
                          <a:pt x="196267" y="-1710"/>
                          <a:pt x="207503" y="9759"/>
                        </a:cubicBezTo>
                        <a:lnTo>
                          <a:pt x="972345" y="791339"/>
                        </a:lnTo>
                        <a:cubicBezTo>
                          <a:pt x="984201" y="803427"/>
                          <a:pt x="984743" y="822258"/>
                          <a:pt x="973584" y="833959"/>
                        </a:cubicBezTo>
                        <a:lnTo>
                          <a:pt x="895783" y="915868"/>
                        </a:lnTo>
                        <a:cubicBezTo>
                          <a:pt x="884624" y="927569"/>
                          <a:pt x="865794" y="928034"/>
                          <a:pt x="853085" y="916797"/>
                        </a:cubicBezTo>
                        <a:lnTo>
                          <a:pt x="10985" y="173344"/>
                        </a:lnTo>
                        <a:cubicBezTo>
                          <a:pt x="-3739" y="160325"/>
                          <a:pt x="-3661" y="137620"/>
                          <a:pt x="11217" y="126151"/>
                        </a:cubicBezTo>
                        <a:close/>
                      </a:path>
                    </a:pathLst>
                  </a:custGeom>
                  <a:solidFill>
                    <a:schemeClr val="accent2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  <p:sp>
                <p:nvSpPr>
                  <p:cNvPr id="1001" name="Google Shape;1001;p46">
                    <a:extLst>
                      <a:ext uri="{FF2B5EF4-FFF2-40B4-BE49-F238E27FC236}">
                        <a16:creationId xmlns:a16="http://schemas.microsoft.com/office/drawing/2014/main" id="{1792BF2F-6F5E-9730-03BE-2D5F7A2D2E05}"/>
                      </a:ext>
                    </a:extLst>
                  </p:cNvPr>
                  <p:cNvSpPr/>
                  <p:nvPr/>
                </p:nvSpPr>
                <p:spPr>
                  <a:xfrm>
                    <a:off x="2722678" y="1785160"/>
                    <a:ext cx="987316" cy="932336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87316" h="932336" extrusionOk="0">
                        <a:moveTo>
                          <a:pt x="981856" y="760901"/>
                        </a:moveTo>
                        <a:lnTo>
                          <a:pt x="849345" y="923478"/>
                        </a:lnTo>
                        <a:cubicBezTo>
                          <a:pt x="838342" y="936962"/>
                          <a:pt x="814862" y="934792"/>
                          <a:pt x="798123" y="918751"/>
                        </a:cubicBezTo>
                        <a:lnTo>
                          <a:pt x="14839" y="167936"/>
                        </a:lnTo>
                        <a:cubicBezTo>
                          <a:pt x="-1047" y="152670"/>
                          <a:pt x="-4766" y="130740"/>
                          <a:pt x="6547" y="118728"/>
                        </a:cubicBezTo>
                        <a:lnTo>
                          <a:pt x="111704" y="7606"/>
                        </a:lnTo>
                        <a:cubicBezTo>
                          <a:pt x="122630" y="-3941"/>
                          <a:pt x="143630" y="-2158"/>
                          <a:pt x="159748" y="11713"/>
                        </a:cubicBezTo>
                        <a:lnTo>
                          <a:pt x="970387" y="711074"/>
                        </a:lnTo>
                        <a:cubicBezTo>
                          <a:pt x="987203" y="725642"/>
                          <a:pt x="992395" y="747960"/>
                          <a:pt x="981856" y="760901"/>
                        </a:cubicBezTo>
                        <a:close/>
                      </a:path>
                    </a:pathLst>
                  </a:custGeom>
                  <a:solidFill>
                    <a:schemeClr val="accent2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  <p:sp>
                <p:nvSpPr>
                  <p:cNvPr id="1002" name="Google Shape;1002;p46">
                    <a:extLst>
                      <a:ext uri="{FF2B5EF4-FFF2-40B4-BE49-F238E27FC236}">
                        <a16:creationId xmlns:a16="http://schemas.microsoft.com/office/drawing/2014/main" id="{C6B773D0-536D-2EF2-0D16-D42F58354F45}"/>
                      </a:ext>
                    </a:extLst>
                  </p:cNvPr>
                  <p:cNvSpPr/>
                  <p:nvPr/>
                </p:nvSpPr>
                <p:spPr>
                  <a:xfrm>
                    <a:off x="2960298" y="1828792"/>
                    <a:ext cx="610492" cy="594374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610492" h="594374" extrusionOk="0">
                        <a:moveTo>
                          <a:pt x="605061" y="448373"/>
                        </a:moveTo>
                        <a:lnTo>
                          <a:pt x="472706" y="588168"/>
                        </a:lnTo>
                        <a:cubicBezTo>
                          <a:pt x="465189" y="596149"/>
                          <a:pt x="452635" y="596459"/>
                          <a:pt x="444731" y="588943"/>
                        </a:cubicBezTo>
                        <a:lnTo>
                          <a:pt x="6206" y="173976"/>
                        </a:lnTo>
                        <a:cubicBezTo>
                          <a:pt x="-1775" y="166459"/>
                          <a:pt x="-2085" y="153905"/>
                          <a:pt x="5432" y="146001"/>
                        </a:cubicBezTo>
                        <a:lnTo>
                          <a:pt x="137787" y="6206"/>
                        </a:lnTo>
                        <a:cubicBezTo>
                          <a:pt x="145304" y="-1775"/>
                          <a:pt x="157857" y="-2085"/>
                          <a:pt x="165761" y="5432"/>
                        </a:cubicBezTo>
                        <a:lnTo>
                          <a:pt x="604286" y="420399"/>
                        </a:lnTo>
                        <a:cubicBezTo>
                          <a:pt x="612268" y="427915"/>
                          <a:pt x="612578" y="440469"/>
                          <a:pt x="605061" y="448373"/>
                        </a:cubicBezTo>
                        <a:close/>
                      </a:path>
                    </a:pathLst>
                  </a:custGeom>
                  <a:solidFill>
                    <a:schemeClr val="dk1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</p:grpSp>
            <p:grpSp>
              <p:nvGrpSpPr>
                <p:cNvPr id="1003" name="Google Shape;1003;p46">
                  <a:extLst>
                    <a:ext uri="{FF2B5EF4-FFF2-40B4-BE49-F238E27FC236}">
                      <a16:creationId xmlns:a16="http://schemas.microsoft.com/office/drawing/2014/main" id="{5450CC70-05F3-CCC9-4A16-1355E90554D4}"/>
                    </a:ext>
                  </a:extLst>
                </p:cNvPr>
                <p:cNvGrpSpPr/>
                <p:nvPr/>
              </p:nvGrpSpPr>
              <p:grpSpPr>
                <a:xfrm>
                  <a:off x="2902781" y="967936"/>
                  <a:ext cx="1568831" cy="1176169"/>
                  <a:chOff x="2902781" y="967936"/>
                  <a:chExt cx="1568831" cy="1176169"/>
                </a:xfrm>
              </p:grpSpPr>
              <p:sp>
                <p:nvSpPr>
                  <p:cNvPr id="1004" name="Google Shape;1004;p46">
                    <a:extLst>
                      <a:ext uri="{FF2B5EF4-FFF2-40B4-BE49-F238E27FC236}">
                        <a16:creationId xmlns:a16="http://schemas.microsoft.com/office/drawing/2014/main" id="{A092167B-9BA5-59B7-77A7-D15873FDFF97}"/>
                      </a:ext>
                    </a:extLst>
                  </p:cNvPr>
                  <p:cNvSpPr/>
                  <p:nvPr/>
                </p:nvSpPr>
                <p:spPr>
                  <a:xfrm>
                    <a:off x="2902781" y="967936"/>
                    <a:ext cx="958811" cy="990809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58811" h="990809" extrusionOk="0">
                        <a:moveTo>
                          <a:pt x="14284" y="125081"/>
                        </a:moveTo>
                        <a:lnTo>
                          <a:pt x="187865" y="5745"/>
                        </a:lnTo>
                        <a:cubicBezTo>
                          <a:pt x="201503" y="-3632"/>
                          <a:pt x="219869" y="-1307"/>
                          <a:pt x="230408" y="11091"/>
                        </a:cubicBezTo>
                        <a:lnTo>
                          <a:pt x="951234" y="855129"/>
                        </a:lnTo>
                        <a:cubicBezTo>
                          <a:pt x="962393" y="868148"/>
                          <a:pt x="961075" y="887831"/>
                          <a:pt x="948289" y="899609"/>
                        </a:cubicBezTo>
                        <a:lnTo>
                          <a:pt x="859019" y="982138"/>
                        </a:lnTo>
                        <a:cubicBezTo>
                          <a:pt x="846233" y="993916"/>
                          <a:pt x="826550" y="993684"/>
                          <a:pt x="814384" y="981518"/>
                        </a:cubicBezTo>
                        <a:lnTo>
                          <a:pt x="9247" y="174289"/>
                        </a:lnTo>
                        <a:cubicBezTo>
                          <a:pt x="-4857" y="160185"/>
                          <a:pt x="-2532" y="136550"/>
                          <a:pt x="14206" y="125081"/>
                        </a:cubicBezTo>
                        <a:close/>
                      </a:path>
                    </a:pathLst>
                  </a:custGeom>
                  <a:solidFill>
                    <a:schemeClr val="accent2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  <p:sp>
                <p:nvSpPr>
                  <p:cNvPr id="1005" name="Google Shape;1005;p46">
                    <a:extLst>
                      <a:ext uri="{FF2B5EF4-FFF2-40B4-BE49-F238E27FC236}">
                        <a16:creationId xmlns:a16="http://schemas.microsoft.com/office/drawing/2014/main" id="{090212DA-6DCE-FE3B-B2B8-6451C17D1D63}"/>
                      </a:ext>
                    </a:extLst>
                  </p:cNvPr>
                  <p:cNvSpPr/>
                  <p:nvPr/>
                </p:nvSpPr>
                <p:spPr>
                  <a:xfrm>
                    <a:off x="3512974" y="1153296"/>
                    <a:ext cx="958638" cy="990809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58638" h="990809" extrusionOk="0">
                        <a:moveTo>
                          <a:pt x="14103" y="125081"/>
                        </a:moveTo>
                        <a:lnTo>
                          <a:pt x="187685" y="5745"/>
                        </a:lnTo>
                        <a:cubicBezTo>
                          <a:pt x="201323" y="-3632"/>
                          <a:pt x="219688" y="-1307"/>
                          <a:pt x="230227" y="11091"/>
                        </a:cubicBezTo>
                        <a:lnTo>
                          <a:pt x="951053" y="855129"/>
                        </a:lnTo>
                        <a:cubicBezTo>
                          <a:pt x="962212" y="868148"/>
                          <a:pt x="960895" y="887830"/>
                          <a:pt x="948186" y="899609"/>
                        </a:cubicBezTo>
                        <a:lnTo>
                          <a:pt x="858916" y="982138"/>
                        </a:lnTo>
                        <a:cubicBezTo>
                          <a:pt x="846130" y="993916"/>
                          <a:pt x="826447" y="993684"/>
                          <a:pt x="814359" y="981518"/>
                        </a:cubicBezTo>
                        <a:lnTo>
                          <a:pt x="9221" y="174289"/>
                        </a:lnTo>
                        <a:cubicBezTo>
                          <a:pt x="-4882" y="160185"/>
                          <a:pt x="-2480" y="136550"/>
                          <a:pt x="14181" y="125081"/>
                        </a:cubicBezTo>
                        <a:close/>
                      </a:path>
                    </a:pathLst>
                  </a:custGeom>
                  <a:solidFill>
                    <a:schemeClr val="accent2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  <p:sp>
                <p:nvSpPr>
                  <p:cNvPr id="1006" name="Google Shape;1006;p46">
                    <a:extLst>
                      <a:ext uri="{FF2B5EF4-FFF2-40B4-BE49-F238E27FC236}">
                        <a16:creationId xmlns:a16="http://schemas.microsoft.com/office/drawing/2014/main" id="{C123595F-409B-4D5D-F357-6C4180C7C8CC}"/>
                      </a:ext>
                    </a:extLst>
                  </p:cNvPr>
                  <p:cNvSpPr/>
                  <p:nvPr/>
                </p:nvSpPr>
                <p:spPr>
                  <a:xfrm>
                    <a:off x="3546902" y="1411804"/>
                    <a:ext cx="609808" cy="631428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609808" h="631428" extrusionOk="0">
                        <a:moveTo>
                          <a:pt x="603208" y="484336"/>
                        </a:moveTo>
                        <a:lnTo>
                          <a:pt x="450472" y="625913"/>
                        </a:lnTo>
                        <a:cubicBezTo>
                          <a:pt x="442103" y="633662"/>
                          <a:pt x="429007" y="633197"/>
                          <a:pt x="421258" y="624828"/>
                        </a:cubicBezTo>
                        <a:lnTo>
                          <a:pt x="5516" y="176385"/>
                        </a:lnTo>
                        <a:cubicBezTo>
                          <a:pt x="-2233" y="168016"/>
                          <a:pt x="-1768" y="154919"/>
                          <a:pt x="6601" y="147093"/>
                        </a:cubicBezTo>
                        <a:lnTo>
                          <a:pt x="159336" y="5516"/>
                        </a:lnTo>
                        <a:cubicBezTo>
                          <a:pt x="167706" y="-2233"/>
                          <a:pt x="180802" y="-1768"/>
                          <a:pt x="188551" y="6601"/>
                        </a:cubicBezTo>
                        <a:lnTo>
                          <a:pt x="604293" y="455044"/>
                        </a:lnTo>
                        <a:cubicBezTo>
                          <a:pt x="612042" y="463413"/>
                          <a:pt x="611577" y="476509"/>
                          <a:pt x="603208" y="484258"/>
                        </a:cubicBezTo>
                        <a:close/>
                      </a:path>
                    </a:pathLst>
                  </a:custGeom>
                  <a:solidFill>
                    <a:schemeClr val="dk1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</p:grpSp>
          </p:grpSp>
        </p:grpSp>
      </p:grpSp>
    </p:spTree>
    <p:extLst>
      <p:ext uri="{BB962C8B-B14F-4D97-AF65-F5344CB8AC3E}">
        <p14:creationId xmlns:p14="http://schemas.microsoft.com/office/powerpoint/2010/main" val="71226450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38">
          <a:extLst>
            <a:ext uri="{FF2B5EF4-FFF2-40B4-BE49-F238E27FC236}">
              <a16:creationId xmlns:a16="http://schemas.microsoft.com/office/drawing/2014/main" id="{237AAE9D-F5A7-DD66-A148-A01F1BA8685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39" name="Google Shape;1239;p52">
            <a:extLst>
              <a:ext uri="{FF2B5EF4-FFF2-40B4-BE49-F238E27FC236}">
                <a16:creationId xmlns:a16="http://schemas.microsoft.com/office/drawing/2014/main" id="{35754CDA-1B23-CAD6-72FB-01544FD0DD38}"/>
              </a:ext>
            </a:extLst>
          </p:cNvPr>
          <p:cNvGrpSpPr/>
          <p:nvPr/>
        </p:nvGrpSpPr>
        <p:grpSpPr>
          <a:xfrm rot="4804339">
            <a:off x="3384695" y="-190995"/>
            <a:ext cx="7281181" cy="4686145"/>
            <a:chOff x="797761" y="12461"/>
            <a:chExt cx="10611265" cy="6829376"/>
          </a:xfrm>
        </p:grpSpPr>
        <p:sp>
          <p:nvSpPr>
            <p:cNvPr id="1240" name="Google Shape;1240;p52">
              <a:extLst>
                <a:ext uri="{FF2B5EF4-FFF2-40B4-BE49-F238E27FC236}">
                  <a16:creationId xmlns:a16="http://schemas.microsoft.com/office/drawing/2014/main" id="{4311C068-2A09-4C66-AA2C-92D6213F6ECC}"/>
                </a:ext>
              </a:extLst>
            </p:cNvPr>
            <p:cNvSpPr/>
            <p:nvPr/>
          </p:nvSpPr>
          <p:spPr>
            <a:xfrm>
              <a:off x="1472522" y="12461"/>
              <a:ext cx="9401161" cy="5940448"/>
            </a:xfrm>
            <a:custGeom>
              <a:avLst/>
              <a:gdLst/>
              <a:ahLst/>
              <a:cxnLst/>
              <a:rect l="l" t="t" r="r" b="b"/>
              <a:pathLst>
                <a:path w="9401161" h="5940448" extrusionOk="0">
                  <a:moveTo>
                    <a:pt x="27362" y="2986659"/>
                  </a:moveTo>
                  <a:cubicBezTo>
                    <a:pt x="-126860" y="3963590"/>
                    <a:pt x="383141" y="5010857"/>
                    <a:pt x="1247250" y="5491920"/>
                  </a:cubicBezTo>
                  <a:cubicBezTo>
                    <a:pt x="1789868" y="5793923"/>
                    <a:pt x="2425069" y="5877222"/>
                    <a:pt x="3044715" y="5918287"/>
                  </a:cubicBezTo>
                  <a:cubicBezTo>
                    <a:pt x="4155543" y="5991801"/>
                    <a:pt x="5367737" y="5913771"/>
                    <a:pt x="6220220" y="5197695"/>
                  </a:cubicBezTo>
                  <a:cubicBezTo>
                    <a:pt x="6818539" y="4695138"/>
                    <a:pt x="7134425" y="3856789"/>
                    <a:pt x="7093109" y="3076482"/>
                  </a:cubicBezTo>
                  <a:cubicBezTo>
                    <a:pt x="7073539" y="2707070"/>
                    <a:pt x="7150985" y="2196735"/>
                    <a:pt x="7277188" y="1848984"/>
                  </a:cubicBezTo>
                  <a:cubicBezTo>
                    <a:pt x="7595500" y="972163"/>
                    <a:pt x="8585226" y="114161"/>
                    <a:pt x="9401161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41" name="Google Shape;1241;p52">
              <a:extLst>
                <a:ext uri="{FF2B5EF4-FFF2-40B4-BE49-F238E27FC236}">
                  <a16:creationId xmlns:a16="http://schemas.microsoft.com/office/drawing/2014/main" id="{49A7153C-A1BB-5915-0CDB-474D404286AB}"/>
                </a:ext>
              </a:extLst>
            </p:cNvPr>
            <p:cNvSpPr/>
            <p:nvPr/>
          </p:nvSpPr>
          <p:spPr>
            <a:xfrm>
              <a:off x="1249390" y="374597"/>
              <a:ext cx="9802852" cy="5873182"/>
            </a:xfrm>
            <a:custGeom>
              <a:avLst/>
              <a:gdLst/>
              <a:ahLst/>
              <a:cxnLst/>
              <a:rect l="l" t="t" r="r" b="b"/>
              <a:pathLst>
                <a:path w="9802852" h="5873182" extrusionOk="0">
                  <a:moveTo>
                    <a:pt x="20166" y="2792042"/>
                  </a:moveTo>
                  <a:cubicBezTo>
                    <a:pt x="-122681" y="3780096"/>
                    <a:pt x="510095" y="4901714"/>
                    <a:pt x="1388588" y="5380018"/>
                  </a:cubicBezTo>
                  <a:cubicBezTo>
                    <a:pt x="1948100" y="5684529"/>
                    <a:pt x="2716196" y="5791079"/>
                    <a:pt x="3345125" y="5841260"/>
                  </a:cubicBezTo>
                  <a:cubicBezTo>
                    <a:pt x="4472598" y="5931166"/>
                    <a:pt x="5700849" y="5868859"/>
                    <a:pt x="6555339" y="5154875"/>
                  </a:cubicBezTo>
                  <a:cubicBezTo>
                    <a:pt x="7155163" y="4653739"/>
                    <a:pt x="7634721" y="3750155"/>
                    <a:pt x="7569068" y="2930541"/>
                  </a:cubicBezTo>
                  <a:cubicBezTo>
                    <a:pt x="7539713" y="2556278"/>
                    <a:pt x="7654793" y="1893393"/>
                    <a:pt x="7802491" y="1545726"/>
                  </a:cubicBezTo>
                  <a:cubicBezTo>
                    <a:pt x="8166383" y="684880"/>
                    <a:pt x="9113122" y="85641"/>
                    <a:pt x="9802852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42" name="Google Shape;1242;p52">
              <a:extLst>
                <a:ext uri="{FF2B5EF4-FFF2-40B4-BE49-F238E27FC236}">
                  <a16:creationId xmlns:a16="http://schemas.microsoft.com/office/drawing/2014/main" id="{14F68355-29C9-089C-4480-2D865B80CDD2}"/>
                </a:ext>
              </a:extLst>
            </p:cNvPr>
            <p:cNvSpPr/>
            <p:nvPr/>
          </p:nvSpPr>
          <p:spPr>
            <a:xfrm>
              <a:off x="1024208" y="737067"/>
              <a:ext cx="10206425" cy="5807165"/>
            </a:xfrm>
            <a:custGeom>
              <a:avLst/>
              <a:gdLst/>
              <a:ahLst/>
              <a:cxnLst/>
              <a:rect l="l" t="t" r="r" b="b"/>
              <a:pathLst>
                <a:path w="10206425" h="5807165" extrusionOk="0">
                  <a:moveTo>
                    <a:pt x="14935" y="2597091"/>
                  </a:moveTo>
                  <a:cubicBezTo>
                    <a:pt x="-116537" y="3596352"/>
                    <a:pt x="639014" y="4792153"/>
                    <a:pt x="1531808" y="5267864"/>
                  </a:cubicBezTo>
                  <a:cubicBezTo>
                    <a:pt x="2108215" y="5574802"/>
                    <a:pt x="3009122" y="5704685"/>
                    <a:pt x="3647418" y="5764066"/>
                  </a:cubicBezTo>
                  <a:cubicBezTo>
                    <a:pt x="4791617" y="5870448"/>
                    <a:pt x="6035842" y="5823780"/>
                    <a:pt x="6892423" y="5111886"/>
                  </a:cubicBezTo>
                  <a:cubicBezTo>
                    <a:pt x="7493669" y="4612256"/>
                    <a:pt x="8137066" y="3643438"/>
                    <a:pt x="8047076" y="2784515"/>
                  </a:cubicBezTo>
                  <a:cubicBezTo>
                    <a:pt x="8008019" y="2405485"/>
                    <a:pt x="8160567" y="1589885"/>
                    <a:pt x="8329760" y="1242469"/>
                  </a:cubicBezTo>
                  <a:cubicBezTo>
                    <a:pt x="8739232" y="397429"/>
                    <a:pt x="9643066" y="57038"/>
                    <a:pt x="1020642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43" name="Google Shape;1243;p52">
              <a:extLst>
                <a:ext uri="{FF2B5EF4-FFF2-40B4-BE49-F238E27FC236}">
                  <a16:creationId xmlns:a16="http://schemas.microsoft.com/office/drawing/2014/main" id="{21AF5DC3-9BC7-D536-8C74-9EF419DA002F}"/>
                </a:ext>
              </a:extLst>
            </p:cNvPr>
            <p:cNvSpPr/>
            <p:nvPr/>
          </p:nvSpPr>
          <p:spPr>
            <a:xfrm>
              <a:off x="797761" y="1099287"/>
              <a:ext cx="10611265" cy="5742550"/>
            </a:xfrm>
            <a:custGeom>
              <a:avLst/>
              <a:gdLst/>
              <a:ahLst/>
              <a:cxnLst/>
              <a:rect l="l" t="t" r="r" b="b"/>
              <a:pathLst>
                <a:path w="10611265" h="5742550" extrusionOk="0">
                  <a:moveTo>
                    <a:pt x="11055" y="2402391"/>
                  </a:moveTo>
                  <a:cubicBezTo>
                    <a:pt x="-109044" y="3412775"/>
                    <a:pt x="769366" y="4682843"/>
                    <a:pt x="1676378" y="5155962"/>
                  </a:cubicBezTo>
                  <a:cubicBezTo>
                    <a:pt x="2269679" y="5465408"/>
                    <a:pt x="3303480" y="5618626"/>
                    <a:pt x="3950976" y="5687038"/>
                  </a:cubicBezTo>
                  <a:cubicBezTo>
                    <a:pt x="5111818" y="5809813"/>
                    <a:pt x="6372018" y="5778952"/>
                    <a:pt x="7230773" y="5069066"/>
                  </a:cubicBezTo>
                  <a:cubicBezTo>
                    <a:pt x="7833524" y="4570857"/>
                    <a:pt x="8640594" y="3536888"/>
                    <a:pt x="8526265" y="2638657"/>
                  </a:cubicBezTo>
                  <a:cubicBezTo>
                    <a:pt x="8477423" y="2254777"/>
                    <a:pt x="8667524" y="1286628"/>
                    <a:pt x="8858210" y="939295"/>
                  </a:cubicBezTo>
                  <a:cubicBezTo>
                    <a:pt x="9313263" y="110146"/>
                    <a:pt x="10174193" y="28519"/>
                    <a:pt x="1061126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pic>
        <p:nvPicPr>
          <p:cNvPr id="1244" name="Google Shape;1244;p52">
            <a:extLst>
              <a:ext uri="{FF2B5EF4-FFF2-40B4-BE49-F238E27FC236}">
                <a16:creationId xmlns:a16="http://schemas.microsoft.com/office/drawing/2014/main" id="{B5297E32-23DA-6E83-F2A0-77D12CE32DB9}"/>
              </a:ext>
            </a:extLst>
          </p:cNvPr>
          <p:cNvPicPr preferRelativeResize="0">
            <a:picLocks noGrp="1"/>
          </p:cNvPicPr>
          <p:nvPr>
            <p:ph type="pic" idx="2"/>
          </p:nvPr>
        </p:nvPicPr>
        <p:blipFill>
          <a:blip r:embed="rId3"/>
          <a:srcRect l="2402" r="2402"/>
          <a:stretch/>
        </p:blipFill>
        <p:spPr>
          <a:xfrm>
            <a:off x="5228613" y="533863"/>
            <a:ext cx="2910000" cy="4075800"/>
          </a:xfrm>
          <a:prstGeom prst="roundRect">
            <a:avLst>
              <a:gd name="adj" fmla="val 16667"/>
            </a:avLst>
          </a:prstGeom>
        </p:spPr>
      </p:pic>
      <p:sp>
        <p:nvSpPr>
          <p:cNvPr id="1245" name="Google Shape;1245;p52">
            <a:extLst>
              <a:ext uri="{FF2B5EF4-FFF2-40B4-BE49-F238E27FC236}">
                <a16:creationId xmlns:a16="http://schemas.microsoft.com/office/drawing/2014/main" id="{F9E61A94-019B-813C-7DAD-645EF6E88578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13213" y="988100"/>
            <a:ext cx="3519600" cy="1116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Step 1: Aquire a Saxophone</a:t>
            </a:r>
            <a:endParaRPr lang="en-US" dirty="0"/>
          </a:p>
        </p:txBody>
      </p:sp>
      <p:sp>
        <p:nvSpPr>
          <p:cNvPr id="1246" name="Google Shape;1246;p52">
            <a:extLst>
              <a:ext uri="{FF2B5EF4-FFF2-40B4-BE49-F238E27FC236}">
                <a16:creationId xmlns:a16="http://schemas.microsoft.com/office/drawing/2014/main" id="{561E7753-0889-028F-6F01-F51D195C9802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713213" y="2104400"/>
            <a:ext cx="3519600" cy="2051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-US" dirty="0"/>
              <a:t>Arrowhead Music, a local music store in Menor, OH, was like my second home while I was on co-op. I bought my keyboard there earlier in the semester and loved talking to the guys there, so I knew that was the perfect place to find my horn.</a:t>
            </a:r>
          </a:p>
        </p:txBody>
      </p:sp>
      <p:grpSp>
        <p:nvGrpSpPr>
          <p:cNvPr id="1247" name="Google Shape;1247;p52">
            <a:extLst>
              <a:ext uri="{FF2B5EF4-FFF2-40B4-BE49-F238E27FC236}">
                <a16:creationId xmlns:a16="http://schemas.microsoft.com/office/drawing/2014/main" id="{3A4344BF-626D-5DC2-8FDF-4690B89F54F7}"/>
              </a:ext>
            </a:extLst>
          </p:cNvPr>
          <p:cNvGrpSpPr/>
          <p:nvPr/>
        </p:nvGrpSpPr>
        <p:grpSpPr>
          <a:xfrm>
            <a:off x="3083755" y="3909932"/>
            <a:ext cx="3170612" cy="1385978"/>
            <a:chOff x="5765393" y="3809607"/>
            <a:chExt cx="3170612" cy="1385978"/>
          </a:xfrm>
        </p:grpSpPr>
        <p:sp>
          <p:nvSpPr>
            <p:cNvPr id="1248" name="Google Shape;1248;p52">
              <a:extLst>
                <a:ext uri="{FF2B5EF4-FFF2-40B4-BE49-F238E27FC236}">
                  <a16:creationId xmlns:a16="http://schemas.microsoft.com/office/drawing/2014/main" id="{4D991AE0-E0E7-A2B9-36E4-553CC3F72614}"/>
                </a:ext>
              </a:extLst>
            </p:cNvPr>
            <p:cNvSpPr/>
            <p:nvPr/>
          </p:nvSpPr>
          <p:spPr>
            <a:xfrm flipH="1">
              <a:off x="7633165" y="3809607"/>
              <a:ext cx="687728" cy="617796"/>
            </a:xfrm>
            <a:custGeom>
              <a:avLst/>
              <a:gdLst/>
              <a:ahLst/>
              <a:cxnLst/>
              <a:rect l="l" t="t" r="r" b="b"/>
              <a:pathLst>
                <a:path w="151232" h="135854" extrusionOk="0">
                  <a:moveTo>
                    <a:pt x="18927" y="97874"/>
                  </a:moveTo>
                  <a:cubicBezTo>
                    <a:pt x="1799" y="123908"/>
                    <a:pt x="-22180" y="162960"/>
                    <a:pt x="42221" y="108151"/>
                  </a:cubicBezTo>
                  <a:cubicBezTo>
                    <a:pt x="106621" y="53342"/>
                    <a:pt x="123064" y="51971"/>
                    <a:pt x="142932" y="37584"/>
                  </a:cubicBezTo>
                  <a:cubicBezTo>
                    <a:pt x="162801" y="23197"/>
                    <a:pt x="146358" y="-18595"/>
                    <a:pt x="100456" y="9494"/>
                  </a:cubicBezTo>
                  <a:cubicBezTo>
                    <a:pt x="55238" y="37584"/>
                    <a:pt x="38110" y="69784"/>
                    <a:pt x="18927" y="97874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49" name="Google Shape;1249;p52">
              <a:extLst>
                <a:ext uri="{FF2B5EF4-FFF2-40B4-BE49-F238E27FC236}">
                  <a16:creationId xmlns:a16="http://schemas.microsoft.com/office/drawing/2014/main" id="{417B4AA9-E412-A1B1-A058-A975E0A7EC4E}"/>
                </a:ext>
              </a:extLst>
            </p:cNvPr>
            <p:cNvSpPr/>
            <p:nvPr/>
          </p:nvSpPr>
          <p:spPr>
            <a:xfrm flipH="1">
              <a:off x="7465277" y="3834086"/>
              <a:ext cx="81005" cy="68540"/>
            </a:xfrm>
            <a:custGeom>
              <a:avLst/>
              <a:gdLst/>
              <a:ahLst/>
              <a:cxnLst/>
              <a:rect l="l" t="t" r="r" b="b"/>
              <a:pathLst>
                <a:path w="17813" h="15072" extrusionOk="0">
                  <a:moveTo>
                    <a:pt x="17813" y="7536"/>
                  </a:moveTo>
                  <a:cubicBezTo>
                    <a:pt x="17813" y="11647"/>
                    <a:pt x="13702" y="15073"/>
                    <a:pt x="8907" y="15073"/>
                  </a:cubicBezTo>
                  <a:cubicBezTo>
                    <a:pt x="4111" y="15073"/>
                    <a:pt x="0" y="11647"/>
                    <a:pt x="0" y="7536"/>
                  </a:cubicBezTo>
                  <a:cubicBezTo>
                    <a:pt x="0" y="3426"/>
                    <a:pt x="4111" y="0"/>
                    <a:pt x="8907" y="0"/>
                  </a:cubicBezTo>
                  <a:cubicBezTo>
                    <a:pt x="13702" y="0"/>
                    <a:pt x="17813" y="2740"/>
                    <a:pt x="17813" y="7536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50" name="Google Shape;1250;p52">
              <a:extLst>
                <a:ext uri="{FF2B5EF4-FFF2-40B4-BE49-F238E27FC236}">
                  <a16:creationId xmlns:a16="http://schemas.microsoft.com/office/drawing/2014/main" id="{4D8A60A4-2CB5-9D06-545B-6A26A69975CA}"/>
                </a:ext>
              </a:extLst>
            </p:cNvPr>
            <p:cNvSpPr/>
            <p:nvPr/>
          </p:nvSpPr>
          <p:spPr>
            <a:xfrm rot="5021673" flipH="1">
              <a:off x="6156101" y="4539422"/>
              <a:ext cx="143478" cy="374292"/>
            </a:xfrm>
            <a:custGeom>
              <a:avLst/>
              <a:gdLst/>
              <a:ahLst/>
              <a:cxnLst/>
              <a:rect l="l" t="t" r="r" b="b"/>
              <a:pathLst>
                <a:path w="31516" h="82216" extrusionOk="0">
                  <a:moveTo>
                    <a:pt x="31516" y="41108"/>
                  </a:moveTo>
                  <a:cubicBezTo>
                    <a:pt x="31516" y="63812"/>
                    <a:pt x="24461" y="82217"/>
                    <a:pt x="15758" y="82217"/>
                  </a:cubicBezTo>
                  <a:cubicBezTo>
                    <a:pt x="7055" y="82217"/>
                    <a:pt x="0" y="63812"/>
                    <a:pt x="0" y="41108"/>
                  </a:cubicBezTo>
                  <a:cubicBezTo>
                    <a:pt x="0" y="18405"/>
                    <a:pt x="7055" y="0"/>
                    <a:pt x="15758" y="0"/>
                  </a:cubicBezTo>
                  <a:cubicBezTo>
                    <a:pt x="24461" y="0"/>
                    <a:pt x="31516" y="18405"/>
                    <a:pt x="31516" y="41108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51" name="Google Shape;1251;p52">
              <a:extLst>
                <a:ext uri="{FF2B5EF4-FFF2-40B4-BE49-F238E27FC236}">
                  <a16:creationId xmlns:a16="http://schemas.microsoft.com/office/drawing/2014/main" id="{5221C638-A40C-A616-5F9C-8FA5A914E49E}"/>
                </a:ext>
              </a:extLst>
            </p:cNvPr>
            <p:cNvSpPr/>
            <p:nvPr/>
          </p:nvSpPr>
          <p:spPr>
            <a:xfrm flipH="1">
              <a:off x="5765393" y="3965359"/>
              <a:ext cx="3170612" cy="1230226"/>
            </a:xfrm>
            <a:custGeom>
              <a:avLst/>
              <a:gdLst/>
              <a:ahLst/>
              <a:cxnLst/>
              <a:rect l="l" t="t" r="r" b="b"/>
              <a:pathLst>
                <a:path w="697221" h="270528" extrusionOk="0">
                  <a:moveTo>
                    <a:pt x="681004" y="213664"/>
                  </a:moveTo>
                  <a:cubicBezTo>
                    <a:pt x="645378" y="187630"/>
                    <a:pt x="583718" y="197222"/>
                    <a:pt x="541241" y="191741"/>
                  </a:cubicBezTo>
                  <a:cubicBezTo>
                    <a:pt x="494653" y="185574"/>
                    <a:pt x="473414" y="166391"/>
                    <a:pt x="462453" y="125284"/>
                  </a:cubicBezTo>
                  <a:cubicBezTo>
                    <a:pt x="454231" y="93769"/>
                    <a:pt x="459712" y="48552"/>
                    <a:pt x="437103" y="21832"/>
                  </a:cubicBezTo>
                  <a:cubicBezTo>
                    <a:pt x="392571" y="-31607"/>
                    <a:pt x="289804" y="26628"/>
                    <a:pt x="248697" y="52662"/>
                  </a:cubicBezTo>
                  <a:cubicBezTo>
                    <a:pt x="183611" y="94454"/>
                    <a:pt x="128802" y="149263"/>
                    <a:pt x="73307" y="200647"/>
                  </a:cubicBezTo>
                  <a:cubicBezTo>
                    <a:pt x="48643" y="223941"/>
                    <a:pt x="24664" y="247235"/>
                    <a:pt x="0" y="270529"/>
                  </a:cubicBezTo>
                  <a:lnTo>
                    <a:pt x="687170" y="270529"/>
                  </a:lnTo>
                  <a:cubicBezTo>
                    <a:pt x="700188" y="249290"/>
                    <a:pt x="702928" y="229422"/>
                    <a:pt x="681004" y="213664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252" name="Google Shape;1252;p52">
            <a:extLst>
              <a:ext uri="{FF2B5EF4-FFF2-40B4-BE49-F238E27FC236}">
                <a16:creationId xmlns:a16="http://schemas.microsoft.com/office/drawing/2014/main" id="{709B1593-FDE5-1BCC-3CC2-8BE7A36DB017}"/>
              </a:ext>
            </a:extLst>
          </p:cNvPr>
          <p:cNvSpPr/>
          <p:nvPr/>
        </p:nvSpPr>
        <p:spPr>
          <a:xfrm rot="-2700000">
            <a:off x="7478078" y="2949980"/>
            <a:ext cx="2378265" cy="3308033"/>
          </a:xfrm>
          <a:custGeom>
            <a:avLst/>
            <a:gdLst/>
            <a:ahLst/>
            <a:cxnLst/>
            <a:rect l="l" t="t" r="r" b="b"/>
            <a:pathLst>
              <a:path w="936873" h="1303138" extrusionOk="0">
                <a:moveTo>
                  <a:pt x="933833" y="154539"/>
                </a:moveTo>
                <a:lnTo>
                  <a:pt x="916705" y="136041"/>
                </a:lnTo>
                <a:cubicBezTo>
                  <a:pt x="738575" y="118913"/>
                  <a:pt x="740630" y="88083"/>
                  <a:pt x="719391" y="74380"/>
                </a:cubicBezTo>
                <a:cubicBezTo>
                  <a:pt x="698153" y="60678"/>
                  <a:pt x="694042" y="12035"/>
                  <a:pt x="620050" y="1073"/>
                </a:cubicBezTo>
                <a:cubicBezTo>
                  <a:pt x="542632" y="-10574"/>
                  <a:pt x="515912" y="76436"/>
                  <a:pt x="515912" y="76436"/>
                </a:cubicBezTo>
                <a:lnTo>
                  <a:pt x="441235" y="323762"/>
                </a:lnTo>
                <a:cubicBezTo>
                  <a:pt x="441235" y="323762"/>
                  <a:pt x="441235" y="323762"/>
                  <a:pt x="440550" y="323762"/>
                </a:cubicBezTo>
                <a:cubicBezTo>
                  <a:pt x="429588" y="320337"/>
                  <a:pt x="416571" y="330613"/>
                  <a:pt x="412460" y="345686"/>
                </a:cubicBezTo>
                <a:cubicBezTo>
                  <a:pt x="408349" y="359388"/>
                  <a:pt x="412460" y="373091"/>
                  <a:pt x="421366" y="377886"/>
                </a:cubicBezTo>
                <a:lnTo>
                  <a:pt x="419996" y="385423"/>
                </a:lnTo>
                <a:cubicBezTo>
                  <a:pt x="419996" y="385423"/>
                  <a:pt x="419996" y="385423"/>
                  <a:pt x="419996" y="385423"/>
                </a:cubicBezTo>
                <a:cubicBezTo>
                  <a:pt x="405609" y="381312"/>
                  <a:pt x="389851" y="393644"/>
                  <a:pt x="384370" y="413512"/>
                </a:cubicBezTo>
                <a:cubicBezTo>
                  <a:pt x="379575" y="430640"/>
                  <a:pt x="384370" y="447083"/>
                  <a:pt x="395332" y="453934"/>
                </a:cubicBezTo>
                <a:lnTo>
                  <a:pt x="391907" y="466266"/>
                </a:lnTo>
                <a:cubicBezTo>
                  <a:pt x="391221" y="466266"/>
                  <a:pt x="391221" y="465581"/>
                  <a:pt x="390536" y="465581"/>
                </a:cubicBezTo>
                <a:cubicBezTo>
                  <a:pt x="376149" y="461470"/>
                  <a:pt x="360391" y="473802"/>
                  <a:pt x="354910" y="493671"/>
                </a:cubicBezTo>
                <a:cubicBezTo>
                  <a:pt x="350800" y="507373"/>
                  <a:pt x="353540" y="521075"/>
                  <a:pt x="360391" y="529297"/>
                </a:cubicBezTo>
                <a:lnTo>
                  <a:pt x="326821" y="521075"/>
                </a:lnTo>
                <a:lnTo>
                  <a:pt x="189798" y="1014358"/>
                </a:lnTo>
                <a:cubicBezTo>
                  <a:pt x="187057" y="1006822"/>
                  <a:pt x="182261" y="1000656"/>
                  <a:pt x="176781" y="995860"/>
                </a:cubicBezTo>
                <a:lnTo>
                  <a:pt x="187057" y="938310"/>
                </a:lnTo>
                <a:cubicBezTo>
                  <a:pt x="202130" y="934199"/>
                  <a:pt x="215832" y="919812"/>
                  <a:pt x="220628" y="899944"/>
                </a:cubicBezTo>
                <a:cubicBezTo>
                  <a:pt x="224739" y="882816"/>
                  <a:pt x="221313" y="867058"/>
                  <a:pt x="212406" y="855411"/>
                </a:cubicBezTo>
                <a:cubicBezTo>
                  <a:pt x="236385" y="779364"/>
                  <a:pt x="235700" y="714278"/>
                  <a:pt x="229534" y="667690"/>
                </a:cubicBezTo>
                <a:cubicBezTo>
                  <a:pt x="224739" y="632749"/>
                  <a:pt x="227479" y="597808"/>
                  <a:pt x="236385" y="564237"/>
                </a:cubicBezTo>
                <a:cubicBezTo>
                  <a:pt x="239126" y="553276"/>
                  <a:pt x="238441" y="542999"/>
                  <a:pt x="234330" y="534777"/>
                </a:cubicBezTo>
                <a:cubicBezTo>
                  <a:pt x="234330" y="534093"/>
                  <a:pt x="233645" y="534093"/>
                  <a:pt x="233645" y="534093"/>
                </a:cubicBezTo>
                <a:cubicBezTo>
                  <a:pt x="231590" y="529982"/>
                  <a:pt x="228849" y="527241"/>
                  <a:pt x="225424" y="524501"/>
                </a:cubicBezTo>
                <a:cubicBezTo>
                  <a:pt x="200760" y="504633"/>
                  <a:pt x="143895" y="510798"/>
                  <a:pt x="88401" y="541629"/>
                </a:cubicBezTo>
                <a:cubicBezTo>
                  <a:pt x="24685" y="576570"/>
                  <a:pt x="-12996" y="630009"/>
                  <a:pt x="4131" y="661524"/>
                </a:cubicBezTo>
                <a:cubicBezTo>
                  <a:pt x="8927" y="669745"/>
                  <a:pt x="17149" y="675911"/>
                  <a:pt x="27425" y="679337"/>
                </a:cubicBezTo>
                <a:cubicBezTo>
                  <a:pt x="64422" y="690984"/>
                  <a:pt x="89771" y="725925"/>
                  <a:pt x="89771" y="764976"/>
                </a:cubicBezTo>
                <a:cubicBezTo>
                  <a:pt x="90456" y="894463"/>
                  <a:pt x="2076" y="1095887"/>
                  <a:pt x="13038" y="1191117"/>
                </a:cubicBezTo>
                <a:cubicBezTo>
                  <a:pt x="19204" y="1245242"/>
                  <a:pt x="47294" y="1274017"/>
                  <a:pt x="76069" y="1289089"/>
                </a:cubicBezTo>
                <a:cubicBezTo>
                  <a:pt x="113065" y="1308272"/>
                  <a:pt x="157597" y="1307587"/>
                  <a:pt x="194594" y="1288404"/>
                </a:cubicBezTo>
                <a:cubicBezTo>
                  <a:pt x="232275" y="1269221"/>
                  <a:pt x="238441" y="1254148"/>
                  <a:pt x="238441" y="1254148"/>
                </a:cubicBezTo>
                <a:cubicBezTo>
                  <a:pt x="265160" y="1259629"/>
                  <a:pt x="270641" y="1228114"/>
                  <a:pt x="270641" y="1228114"/>
                </a:cubicBezTo>
                <a:lnTo>
                  <a:pt x="294620" y="1228799"/>
                </a:lnTo>
                <a:cubicBezTo>
                  <a:pt x="294620" y="1228799"/>
                  <a:pt x="384370" y="886241"/>
                  <a:pt x="389851" y="854041"/>
                </a:cubicBezTo>
                <a:cubicBezTo>
                  <a:pt x="395332" y="821841"/>
                  <a:pt x="382315" y="813619"/>
                  <a:pt x="382315" y="813619"/>
                </a:cubicBezTo>
                <a:lnTo>
                  <a:pt x="413145" y="679337"/>
                </a:lnTo>
                <a:lnTo>
                  <a:pt x="433013" y="686188"/>
                </a:lnTo>
                <a:lnTo>
                  <a:pt x="585794" y="96304"/>
                </a:lnTo>
                <a:lnTo>
                  <a:pt x="567296" y="86027"/>
                </a:lnTo>
                <a:cubicBezTo>
                  <a:pt x="580998" y="54512"/>
                  <a:pt x="594015" y="41495"/>
                  <a:pt x="631697" y="46976"/>
                </a:cubicBezTo>
                <a:cubicBezTo>
                  <a:pt x="669378" y="52457"/>
                  <a:pt x="715281" y="142892"/>
                  <a:pt x="768035" y="142207"/>
                </a:cubicBezTo>
                <a:cubicBezTo>
                  <a:pt x="820789" y="141522"/>
                  <a:pt x="864636" y="171667"/>
                  <a:pt x="864636" y="171667"/>
                </a:cubicBezTo>
                <a:lnTo>
                  <a:pt x="924926" y="173722"/>
                </a:lnTo>
                <a:cubicBezTo>
                  <a:pt x="935203" y="174407"/>
                  <a:pt x="940684" y="162075"/>
                  <a:pt x="933833" y="154539"/>
                </a:cubicBezTo>
                <a:close/>
                <a:moveTo>
                  <a:pt x="141154" y="1136994"/>
                </a:moveTo>
                <a:lnTo>
                  <a:pt x="149376" y="1086295"/>
                </a:lnTo>
                <a:cubicBezTo>
                  <a:pt x="152802" y="1086295"/>
                  <a:pt x="155542" y="1085610"/>
                  <a:pt x="158282" y="1084925"/>
                </a:cubicBezTo>
                <a:cubicBezTo>
                  <a:pt x="158967" y="1091091"/>
                  <a:pt x="160338" y="1097257"/>
                  <a:pt x="162393" y="1102053"/>
                </a:cubicBezTo>
                <a:lnTo>
                  <a:pt x="154857" y="1137679"/>
                </a:lnTo>
                <a:cubicBezTo>
                  <a:pt x="154857" y="1137679"/>
                  <a:pt x="154857" y="1144530"/>
                  <a:pt x="147320" y="1143159"/>
                </a:cubicBezTo>
                <a:cubicBezTo>
                  <a:pt x="139784" y="1142474"/>
                  <a:pt x="141154" y="1136994"/>
                  <a:pt x="141154" y="1136994"/>
                </a:cubicBezTo>
                <a:close/>
                <a:moveTo>
                  <a:pt x="245292" y="923923"/>
                </a:moveTo>
                <a:lnTo>
                  <a:pt x="242552" y="933514"/>
                </a:lnTo>
                <a:cubicBezTo>
                  <a:pt x="235015" y="933514"/>
                  <a:pt x="227479" y="936255"/>
                  <a:pt x="220628" y="941736"/>
                </a:cubicBezTo>
                <a:lnTo>
                  <a:pt x="232275" y="901314"/>
                </a:lnTo>
                <a:cubicBezTo>
                  <a:pt x="234330" y="910906"/>
                  <a:pt x="238441" y="919127"/>
                  <a:pt x="245292" y="923923"/>
                </a:cubicBezTo>
                <a:close/>
                <a:moveTo>
                  <a:pt x="218573" y="1019154"/>
                </a:moveTo>
                <a:cubicBezTo>
                  <a:pt x="218573" y="1019839"/>
                  <a:pt x="217887" y="1021209"/>
                  <a:pt x="217887" y="1021894"/>
                </a:cubicBezTo>
                <a:cubicBezTo>
                  <a:pt x="216517" y="1026690"/>
                  <a:pt x="213777" y="1030801"/>
                  <a:pt x="211036" y="1033541"/>
                </a:cubicBezTo>
                <a:cubicBezTo>
                  <a:pt x="208981" y="1032171"/>
                  <a:pt x="206926" y="1031486"/>
                  <a:pt x="204870" y="1030801"/>
                </a:cubicBezTo>
                <a:cubicBezTo>
                  <a:pt x="202130" y="1030115"/>
                  <a:pt x="199389" y="1030115"/>
                  <a:pt x="196649" y="1030115"/>
                </a:cubicBezTo>
                <a:lnTo>
                  <a:pt x="204185" y="1000656"/>
                </a:lnTo>
                <a:cubicBezTo>
                  <a:pt x="206926" y="1008877"/>
                  <a:pt x="211721" y="1015728"/>
                  <a:pt x="218573" y="1019154"/>
                </a:cubicBezTo>
                <a:close/>
                <a:moveTo>
                  <a:pt x="338468" y="532037"/>
                </a:moveTo>
                <a:lnTo>
                  <a:pt x="355596" y="539573"/>
                </a:lnTo>
                <a:cubicBezTo>
                  <a:pt x="348059" y="544369"/>
                  <a:pt x="341893" y="553276"/>
                  <a:pt x="338468" y="563552"/>
                </a:cubicBezTo>
                <a:cubicBezTo>
                  <a:pt x="334357" y="577255"/>
                  <a:pt x="337097" y="590957"/>
                  <a:pt x="343949" y="599178"/>
                </a:cubicBezTo>
                <a:cubicBezTo>
                  <a:pt x="346004" y="601919"/>
                  <a:pt x="347374" y="603289"/>
                  <a:pt x="347374" y="603289"/>
                </a:cubicBezTo>
                <a:lnTo>
                  <a:pt x="346689" y="608085"/>
                </a:lnTo>
                <a:cubicBezTo>
                  <a:pt x="332987" y="606030"/>
                  <a:pt x="318599" y="617677"/>
                  <a:pt x="313118" y="636174"/>
                </a:cubicBezTo>
                <a:cubicBezTo>
                  <a:pt x="308322" y="652617"/>
                  <a:pt x="313118" y="669060"/>
                  <a:pt x="323395" y="675911"/>
                </a:cubicBezTo>
                <a:lnTo>
                  <a:pt x="322025" y="683447"/>
                </a:lnTo>
                <a:cubicBezTo>
                  <a:pt x="309008" y="684132"/>
                  <a:pt x="295990" y="696465"/>
                  <a:pt x="290510" y="714278"/>
                </a:cubicBezTo>
                <a:cubicBezTo>
                  <a:pt x="285714" y="731406"/>
                  <a:pt x="289824" y="748533"/>
                  <a:pt x="300101" y="756070"/>
                </a:cubicBezTo>
                <a:lnTo>
                  <a:pt x="298731" y="763606"/>
                </a:lnTo>
                <a:cubicBezTo>
                  <a:pt x="285029" y="763606"/>
                  <a:pt x="270641" y="775938"/>
                  <a:pt x="265160" y="794436"/>
                </a:cubicBezTo>
                <a:cubicBezTo>
                  <a:pt x="260364" y="810879"/>
                  <a:pt x="263790" y="826637"/>
                  <a:pt x="272697" y="834858"/>
                </a:cubicBezTo>
                <a:lnTo>
                  <a:pt x="271326" y="839654"/>
                </a:lnTo>
                <a:cubicBezTo>
                  <a:pt x="262420" y="838969"/>
                  <a:pt x="252828" y="843765"/>
                  <a:pt x="245292" y="851986"/>
                </a:cubicBezTo>
                <a:lnTo>
                  <a:pt x="338468" y="532037"/>
                </a:lnTo>
                <a:close/>
                <a:moveTo>
                  <a:pt x="140469" y="1187007"/>
                </a:moveTo>
                <a:lnTo>
                  <a:pt x="145265" y="1156177"/>
                </a:lnTo>
                <a:cubicBezTo>
                  <a:pt x="165133" y="1158917"/>
                  <a:pt x="165133" y="1150696"/>
                  <a:pt x="165133" y="1150696"/>
                </a:cubicBezTo>
                <a:lnTo>
                  <a:pt x="173355" y="1115070"/>
                </a:lnTo>
                <a:cubicBezTo>
                  <a:pt x="175410" y="1116440"/>
                  <a:pt x="177466" y="1117811"/>
                  <a:pt x="180206" y="1118495"/>
                </a:cubicBezTo>
                <a:cubicBezTo>
                  <a:pt x="180891" y="1118495"/>
                  <a:pt x="181576" y="1118495"/>
                  <a:pt x="182261" y="1119180"/>
                </a:cubicBezTo>
                <a:cubicBezTo>
                  <a:pt x="180206" y="1129457"/>
                  <a:pt x="174725" y="1160287"/>
                  <a:pt x="165819" y="1176045"/>
                </a:cubicBezTo>
                <a:cubicBezTo>
                  <a:pt x="155542" y="1193858"/>
                  <a:pt x="140469" y="1187007"/>
                  <a:pt x="140469" y="1187007"/>
                </a:cubicBezTo>
                <a:close/>
                <a:moveTo>
                  <a:pt x="287084" y="1215097"/>
                </a:moveTo>
                <a:lnTo>
                  <a:pt x="272697" y="1213041"/>
                </a:lnTo>
                <a:lnTo>
                  <a:pt x="371353" y="847875"/>
                </a:lnTo>
                <a:lnTo>
                  <a:pt x="379575" y="854041"/>
                </a:lnTo>
                <a:lnTo>
                  <a:pt x="287084" y="1215097"/>
                </a:lnTo>
                <a:close/>
                <a:moveTo>
                  <a:pt x="572777" y="104525"/>
                </a:moveTo>
                <a:lnTo>
                  <a:pt x="424792" y="665635"/>
                </a:lnTo>
                <a:lnTo>
                  <a:pt x="415886" y="660839"/>
                </a:lnTo>
                <a:lnTo>
                  <a:pt x="562500" y="103155"/>
                </a:lnTo>
                <a:lnTo>
                  <a:pt x="572777" y="104525"/>
                </a:ln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1253" name="Google Shape;1253;p52">
            <a:extLst>
              <a:ext uri="{FF2B5EF4-FFF2-40B4-BE49-F238E27FC236}">
                <a16:creationId xmlns:a16="http://schemas.microsoft.com/office/drawing/2014/main" id="{492411A5-7BE0-0DBA-279B-56704EBC749C}"/>
              </a:ext>
            </a:extLst>
          </p:cNvPr>
          <p:cNvGrpSpPr/>
          <p:nvPr/>
        </p:nvGrpSpPr>
        <p:grpSpPr>
          <a:xfrm>
            <a:off x="4158670" y="40359"/>
            <a:ext cx="1881663" cy="1807788"/>
            <a:chOff x="4158670" y="40359"/>
            <a:chExt cx="1881663" cy="1807788"/>
          </a:xfrm>
        </p:grpSpPr>
        <p:grpSp>
          <p:nvGrpSpPr>
            <p:cNvPr id="1254" name="Google Shape;1254;p52">
              <a:extLst>
                <a:ext uri="{FF2B5EF4-FFF2-40B4-BE49-F238E27FC236}">
                  <a16:creationId xmlns:a16="http://schemas.microsoft.com/office/drawing/2014/main" id="{7EEBF211-8C5E-E7B3-3388-62A7031E629A}"/>
                </a:ext>
              </a:extLst>
            </p:cNvPr>
            <p:cNvGrpSpPr/>
            <p:nvPr/>
          </p:nvGrpSpPr>
          <p:grpSpPr>
            <a:xfrm rot="10141871" flipH="1">
              <a:off x="4989182" y="123596"/>
              <a:ext cx="967878" cy="968225"/>
              <a:chOff x="2722678" y="967936"/>
              <a:chExt cx="1748934" cy="1749560"/>
            </a:xfrm>
          </p:grpSpPr>
          <p:grpSp>
            <p:nvGrpSpPr>
              <p:cNvPr id="1255" name="Google Shape;1255;p52">
                <a:extLst>
                  <a:ext uri="{FF2B5EF4-FFF2-40B4-BE49-F238E27FC236}">
                    <a16:creationId xmlns:a16="http://schemas.microsoft.com/office/drawing/2014/main" id="{88BAF69C-89A2-E0A2-8586-9A7182770B94}"/>
                  </a:ext>
                </a:extLst>
              </p:cNvPr>
              <p:cNvGrpSpPr/>
              <p:nvPr/>
            </p:nvGrpSpPr>
            <p:grpSpPr>
              <a:xfrm>
                <a:off x="2722678" y="1389350"/>
                <a:ext cx="1015141" cy="1328146"/>
                <a:chOff x="2722678" y="1389350"/>
                <a:chExt cx="1015141" cy="1328146"/>
              </a:xfrm>
            </p:grpSpPr>
            <p:sp>
              <p:nvSpPr>
                <p:cNvPr id="1256" name="Google Shape;1256;p52">
                  <a:extLst>
                    <a:ext uri="{FF2B5EF4-FFF2-40B4-BE49-F238E27FC236}">
                      <a16:creationId xmlns:a16="http://schemas.microsoft.com/office/drawing/2014/main" id="{FDD8D229-DFA4-771A-72A3-09ADEEE0E0BF}"/>
                    </a:ext>
                  </a:extLst>
                </p:cNvPr>
                <p:cNvSpPr/>
                <p:nvPr/>
              </p:nvSpPr>
              <p:spPr>
                <a:xfrm>
                  <a:off x="2756211" y="1389350"/>
                  <a:ext cx="981608" cy="92494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1608" h="924941" extrusionOk="0">
                      <a:moveTo>
                        <a:pt x="11372" y="126229"/>
                      </a:moveTo>
                      <a:lnTo>
                        <a:pt x="166355" y="6117"/>
                      </a:lnTo>
                      <a:cubicBezTo>
                        <a:pt x="178521" y="-3260"/>
                        <a:pt x="196267" y="-1710"/>
                        <a:pt x="207503" y="9759"/>
                      </a:cubicBezTo>
                      <a:lnTo>
                        <a:pt x="972345" y="791339"/>
                      </a:lnTo>
                      <a:cubicBezTo>
                        <a:pt x="984201" y="803427"/>
                        <a:pt x="984743" y="822258"/>
                        <a:pt x="973584" y="833959"/>
                      </a:cubicBezTo>
                      <a:lnTo>
                        <a:pt x="895783" y="915868"/>
                      </a:lnTo>
                      <a:cubicBezTo>
                        <a:pt x="884624" y="927569"/>
                        <a:pt x="865794" y="928034"/>
                        <a:pt x="853085" y="916797"/>
                      </a:cubicBezTo>
                      <a:lnTo>
                        <a:pt x="10985" y="173344"/>
                      </a:lnTo>
                      <a:cubicBezTo>
                        <a:pt x="-3739" y="160325"/>
                        <a:pt x="-3661" y="137620"/>
                        <a:pt x="11217" y="12615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257" name="Google Shape;1257;p52">
                  <a:extLst>
                    <a:ext uri="{FF2B5EF4-FFF2-40B4-BE49-F238E27FC236}">
                      <a16:creationId xmlns:a16="http://schemas.microsoft.com/office/drawing/2014/main" id="{6AECC482-C9D8-598F-885F-56AF8402CD11}"/>
                    </a:ext>
                  </a:extLst>
                </p:cNvPr>
                <p:cNvSpPr/>
                <p:nvPr/>
              </p:nvSpPr>
              <p:spPr>
                <a:xfrm>
                  <a:off x="2722678" y="1785160"/>
                  <a:ext cx="987316" cy="93233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7316" h="932336" extrusionOk="0">
                      <a:moveTo>
                        <a:pt x="981856" y="760901"/>
                      </a:moveTo>
                      <a:lnTo>
                        <a:pt x="849345" y="923478"/>
                      </a:lnTo>
                      <a:cubicBezTo>
                        <a:pt x="838342" y="936962"/>
                        <a:pt x="814862" y="934792"/>
                        <a:pt x="798123" y="918751"/>
                      </a:cubicBezTo>
                      <a:lnTo>
                        <a:pt x="14839" y="167936"/>
                      </a:lnTo>
                      <a:cubicBezTo>
                        <a:pt x="-1047" y="152670"/>
                        <a:pt x="-4766" y="130740"/>
                        <a:pt x="6547" y="118728"/>
                      </a:cubicBezTo>
                      <a:lnTo>
                        <a:pt x="111704" y="7606"/>
                      </a:lnTo>
                      <a:cubicBezTo>
                        <a:pt x="122630" y="-3941"/>
                        <a:pt x="143630" y="-2158"/>
                        <a:pt x="159748" y="11713"/>
                      </a:cubicBezTo>
                      <a:lnTo>
                        <a:pt x="970387" y="711074"/>
                      </a:lnTo>
                      <a:cubicBezTo>
                        <a:pt x="987203" y="725642"/>
                        <a:pt x="992395" y="747960"/>
                        <a:pt x="981856" y="76090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258" name="Google Shape;1258;p52">
                  <a:extLst>
                    <a:ext uri="{FF2B5EF4-FFF2-40B4-BE49-F238E27FC236}">
                      <a16:creationId xmlns:a16="http://schemas.microsoft.com/office/drawing/2014/main" id="{79A7D8A8-8258-7A65-4E7F-D0325BEA04B9}"/>
                    </a:ext>
                  </a:extLst>
                </p:cNvPr>
                <p:cNvSpPr/>
                <p:nvPr/>
              </p:nvSpPr>
              <p:spPr>
                <a:xfrm>
                  <a:off x="2960298" y="1828792"/>
                  <a:ext cx="610492" cy="5943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0492" h="594374" extrusionOk="0">
                      <a:moveTo>
                        <a:pt x="605061" y="448373"/>
                      </a:moveTo>
                      <a:lnTo>
                        <a:pt x="472706" y="588168"/>
                      </a:lnTo>
                      <a:cubicBezTo>
                        <a:pt x="465189" y="596149"/>
                        <a:pt x="452635" y="596459"/>
                        <a:pt x="444731" y="588943"/>
                      </a:cubicBezTo>
                      <a:lnTo>
                        <a:pt x="6206" y="173976"/>
                      </a:lnTo>
                      <a:cubicBezTo>
                        <a:pt x="-1775" y="166459"/>
                        <a:pt x="-2085" y="153905"/>
                        <a:pt x="5432" y="146001"/>
                      </a:cubicBezTo>
                      <a:lnTo>
                        <a:pt x="137787" y="6206"/>
                      </a:lnTo>
                      <a:cubicBezTo>
                        <a:pt x="145304" y="-1775"/>
                        <a:pt x="157857" y="-2085"/>
                        <a:pt x="165761" y="5432"/>
                      </a:cubicBezTo>
                      <a:lnTo>
                        <a:pt x="604286" y="420399"/>
                      </a:lnTo>
                      <a:cubicBezTo>
                        <a:pt x="612268" y="427915"/>
                        <a:pt x="612578" y="440469"/>
                        <a:pt x="605061" y="448373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grpSp>
            <p:nvGrpSpPr>
              <p:cNvPr id="1259" name="Google Shape;1259;p52">
                <a:extLst>
                  <a:ext uri="{FF2B5EF4-FFF2-40B4-BE49-F238E27FC236}">
                    <a16:creationId xmlns:a16="http://schemas.microsoft.com/office/drawing/2014/main" id="{8709C1F6-6656-0C89-531A-2E26C6C66D63}"/>
                  </a:ext>
                </a:extLst>
              </p:cNvPr>
              <p:cNvGrpSpPr/>
              <p:nvPr/>
            </p:nvGrpSpPr>
            <p:grpSpPr>
              <a:xfrm>
                <a:off x="2902781" y="967936"/>
                <a:ext cx="1568831" cy="1176169"/>
                <a:chOff x="2902781" y="967936"/>
                <a:chExt cx="1568831" cy="1176169"/>
              </a:xfrm>
            </p:grpSpPr>
            <p:sp>
              <p:nvSpPr>
                <p:cNvPr id="1260" name="Google Shape;1260;p52">
                  <a:extLst>
                    <a:ext uri="{FF2B5EF4-FFF2-40B4-BE49-F238E27FC236}">
                      <a16:creationId xmlns:a16="http://schemas.microsoft.com/office/drawing/2014/main" id="{CF90DC0E-A3F3-229A-9072-FFAEB908A709}"/>
                    </a:ext>
                  </a:extLst>
                </p:cNvPr>
                <p:cNvSpPr/>
                <p:nvPr/>
              </p:nvSpPr>
              <p:spPr>
                <a:xfrm>
                  <a:off x="2902781" y="967936"/>
                  <a:ext cx="958811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811" h="990809" extrusionOk="0">
                      <a:moveTo>
                        <a:pt x="14284" y="125081"/>
                      </a:moveTo>
                      <a:lnTo>
                        <a:pt x="187865" y="5745"/>
                      </a:lnTo>
                      <a:cubicBezTo>
                        <a:pt x="201503" y="-3632"/>
                        <a:pt x="219869" y="-1307"/>
                        <a:pt x="230408" y="11091"/>
                      </a:cubicBezTo>
                      <a:lnTo>
                        <a:pt x="951234" y="855129"/>
                      </a:lnTo>
                      <a:cubicBezTo>
                        <a:pt x="962393" y="868148"/>
                        <a:pt x="961075" y="887831"/>
                        <a:pt x="948289" y="899609"/>
                      </a:cubicBezTo>
                      <a:lnTo>
                        <a:pt x="859019" y="982138"/>
                      </a:lnTo>
                      <a:cubicBezTo>
                        <a:pt x="846233" y="993916"/>
                        <a:pt x="826550" y="993684"/>
                        <a:pt x="814384" y="981518"/>
                      </a:cubicBezTo>
                      <a:lnTo>
                        <a:pt x="9247" y="174289"/>
                      </a:lnTo>
                      <a:cubicBezTo>
                        <a:pt x="-4857" y="160185"/>
                        <a:pt x="-2532" y="136550"/>
                        <a:pt x="14206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261" name="Google Shape;1261;p52">
                  <a:extLst>
                    <a:ext uri="{FF2B5EF4-FFF2-40B4-BE49-F238E27FC236}">
                      <a16:creationId xmlns:a16="http://schemas.microsoft.com/office/drawing/2014/main" id="{DA58754F-8E6A-7B2A-6B1D-71CF92BEE843}"/>
                    </a:ext>
                  </a:extLst>
                </p:cNvPr>
                <p:cNvSpPr/>
                <p:nvPr/>
              </p:nvSpPr>
              <p:spPr>
                <a:xfrm>
                  <a:off x="3512974" y="1153296"/>
                  <a:ext cx="958638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638" h="990809" extrusionOk="0">
                      <a:moveTo>
                        <a:pt x="14103" y="125081"/>
                      </a:moveTo>
                      <a:lnTo>
                        <a:pt x="187685" y="5745"/>
                      </a:lnTo>
                      <a:cubicBezTo>
                        <a:pt x="201323" y="-3632"/>
                        <a:pt x="219688" y="-1307"/>
                        <a:pt x="230227" y="11091"/>
                      </a:cubicBezTo>
                      <a:lnTo>
                        <a:pt x="951053" y="855129"/>
                      </a:lnTo>
                      <a:cubicBezTo>
                        <a:pt x="962212" y="868148"/>
                        <a:pt x="960895" y="887830"/>
                        <a:pt x="948186" y="899609"/>
                      </a:cubicBezTo>
                      <a:lnTo>
                        <a:pt x="858916" y="982138"/>
                      </a:lnTo>
                      <a:cubicBezTo>
                        <a:pt x="846130" y="993916"/>
                        <a:pt x="826447" y="993684"/>
                        <a:pt x="814359" y="981518"/>
                      </a:cubicBezTo>
                      <a:lnTo>
                        <a:pt x="9221" y="174289"/>
                      </a:lnTo>
                      <a:cubicBezTo>
                        <a:pt x="-4882" y="160185"/>
                        <a:pt x="-2480" y="136550"/>
                        <a:pt x="14181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262" name="Google Shape;1262;p52">
                  <a:extLst>
                    <a:ext uri="{FF2B5EF4-FFF2-40B4-BE49-F238E27FC236}">
                      <a16:creationId xmlns:a16="http://schemas.microsoft.com/office/drawing/2014/main" id="{E1FA296F-2621-365D-BB33-583AE5CC3E5C}"/>
                    </a:ext>
                  </a:extLst>
                </p:cNvPr>
                <p:cNvSpPr/>
                <p:nvPr/>
              </p:nvSpPr>
              <p:spPr>
                <a:xfrm>
                  <a:off x="3546902" y="1411804"/>
                  <a:ext cx="609808" cy="6314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9808" h="631428" extrusionOk="0">
                      <a:moveTo>
                        <a:pt x="603208" y="484336"/>
                      </a:moveTo>
                      <a:lnTo>
                        <a:pt x="450472" y="625913"/>
                      </a:lnTo>
                      <a:cubicBezTo>
                        <a:pt x="442103" y="633662"/>
                        <a:pt x="429007" y="633197"/>
                        <a:pt x="421258" y="624828"/>
                      </a:cubicBezTo>
                      <a:lnTo>
                        <a:pt x="5516" y="176385"/>
                      </a:lnTo>
                      <a:cubicBezTo>
                        <a:pt x="-2233" y="168016"/>
                        <a:pt x="-1768" y="154919"/>
                        <a:pt x="6601" y="147093"/>
                      </a:cubicBezTo>
                      <a:lnTo>
                        <a:pt x="159336" y="5516"/>
                      </a:lnTo>
                      <a:cubicBezTo>
                        <a:pt x="167706" y="-2233"/>
                        <a:pt x="180802" y="-1768"/>
                        <a:pt x="188551" y="6601"/>
                      </a:cubicBezTo>
                      <a:lnTo>
                        <a:pt x="604293" y="455044"/>
                      </a:lnTo>
                      <a:cubicBezTo>
                        <a:pt x="612042" y="463413"/>
                        <a:pt x="611577" y="476509"/>
                        <a:pt x="603208" y="484258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sp>
          <p:nvSpPr>
            <p:cNvPr id="1263" name="Google Shape;1263;p52">
              <a:extLst>
                <a:ext uri="{FF2B5EF4-FFF2-40B4-BE49-F238E27FC236}">
                  <a16:creationId xmlns:a16="http://schemas.microsoft.com/office/drawing/2014/main" id="{4377BDDF-BC93-C1C8-4B29-D214493DF7CE}"/>
                </a:ext>
              </a:extLst>
            </p:cNvPr>
            <p:cNvSpPr/>
            <p:nvPr/>
          </p:nvSpPr>
          <p:spPr>
            <a:xfrm rot="-3243910">
              <a:off x="4332973" y="1119464"/>
              <a:ext cx="478055" cy="674469"/>
            </a:xfrm>
            <a:custGeom>
              <a:avLst/>
              <a:gdLst/>
              <a:ahLst/>
              <a:cxnLst/>
              <a:rect l="l" t="t" r="r" b="b"/>
              <a:pathLst>
                <a:path w="600115" h="846678" extrusionOk="0">
                  <a:moveTo>
                    <a:pt x="590324" y="233966"/>
                  </a:moveTo>
                  <a:cubicBezTo>
                    <a:pt x="576989" y="201200"/>
                    <a:pt x="552510" y="174149"/>
                    <a:pt x="526030" y="150813"/>
                  </a:cubicBezTo>
                  <a:cubicBezTo>
                    <a:pt x="502980" y="130525"/>
                    <a:pt x="478119" y="112618"/>
                    <a:pt x="455069" y="92425"/>
                  </a:cubicBezTo>
                  <a:cubicBezTo>
                    <a:pt x="432876" y="72994"/>
                    <a:pt x="421541" y="44228"/>
                    <a:pt x="405348" y="20035"/>
                  </a:cubicBezTo>
                  <a:cubicBezTo>
                    <a:pt x="382298" y="-14446"/>
                    <a:pt x="328577" y="-2063"/>
                    <a:pt x="324005" y="39180"/>
                  </a:cubicBezTo>
                  <a:cubicBezTo>
                    <a:pt x="319147" y="82900"/>
                    <a:pt x="324005" y="129858"/>
                    <a:pt x="324005" y="173768"/>
                  </a:cubicBezTo>
                  <a:lnTo>
                    <a:pt x="324005" y="556959"/>
                  </a:lnTo>
                  <a:cubicBezTo>
                    <a:pt x="246757" y="518002"/>
                    <a:pt x="144840" y="532575"/>
                    <a:pt x="75402" y="581629"/>
                  </a:cubicBezTo>
                  <a:cubicBezTo>
                    <a:pt x="14919" y="624396"/>
                    <a:pt x="-25563" y="704215"/>
                    <a:pt x="18729" y="773272"/>
                  </a:cubicBezTo>
                  <a:cubicBezTo>
                    <a:pt x="109216" y="913956"/>
                    <a:pt x="407158" y="838423"/>
                    <a:pt x="401538" y="665258"/>
                  </a:cubicBezTo>
                  <a:cubicBezTo>
                    <a:pt x="401824" y="663925"/>
                    <a:pt x="402015" y="662591"/>
                    <a:pt x="402015" y="661163"/>
                  </a:cubicBezTo>
                  <a:lnTo>
                    <a:pt x="402015" y="417704"/>
                  </a:lnTo>
                  <a:cubicBezTo>
                    <a:pt x="402015" y="376270"/>
                    <a:pt x="450783" y="352362"/>
                    <a:pt x="482310" y="379222"/>
                  </a:cubicBezTo>
                  <a:cubicBezTo>
                    <a:pt x="482596" y="379413"/>
                    <a:pt x="482882" y="379699"/>
                    <a:pt x="483168" y="379985"/>
                  </a:cubicBezTo>
                  <a:cubicBezTo>
                    <a:pt x="504027" y="398272"/>
                    <a:pt x="512600" y="426086"/>
                    <a:pt x="515172" y="452851"/>
                  </a:cubicBezTo>
                  <a:cubicBezTo>
                    <a:pt x="516886" y="471139"/>
                    <a:pt x="509647" y="506191"/>
                    <a:pt x="533364" y="514382"/>
                  </a:cubicBezTo>
                  <a:cubicBezTo>
                    <a:pt x="540032" y="516668"/>
                    <a:pt x="547461" y="514668"/>
                    <a:pt x="553938" y="511715"/>
                  </a:cubicBezTo>
                  <a:cubicBezTo>
                    <a:pt x="562130" y="507905"/>
                    <a:pt x="568797" y="497809"/>
                    <a:pt x="573655" y="486760"/>
                  </a:cubicBezTo>
                  <a:cubicBezTo>
                    <a:pt x="578418" y="475901"/>
                    <a:pt x="581561" y="464090"/>
                    <a:pt x="582894" y="456280"/>
                  </a:cubicBezTo>
                  <a:cubicBezTo>
                    <a:pt x="588514" y="422656"/>
                    <a:pt x="578037" y="388176"/>
                    <a:pt x="559558" y="359601"/>
                  </a:cubicBezTo>
                  <a:cubicBezTo>
                    <a:pt x="562987" y="359030"/>
                    <a:pt x="566416" y="357791"/>
                    <a:pt x="569655" y="356267"/>
                  </a:cubicBezTo>
                  <a:cubicBezTo>
                    <a:pt x="577846" y="352457"/>
                    <a:pt x="584514" y="342361"/>
                    <a:pt x="589371" y="331312"/>
                  </a:cubicBezTo>
                  <a:cubicBezTo>
                    <a:pt x="594134" y="320453"/>
                    <a:pt x="597277" y="308642"/>
                    <a:pt x="598611" y="300832"/>
                  </a:cubicBezTo>
                  <a:cubicBezTo>
                    <a:pt x="602325" y="278448"/>
                    <a:pt x="598992" y="255112"/>
                    <a:pt x="590514" y="234157"/>
                  </a:cubicBezTo>
                  <a:close/>
                  <a:moveTo>
                    <a:pt x="509361" y="307690"/>
                  </a:moveTo>
                  <a:cubicBezTo>
                    <a:pt x="496693" y="298260"/>
                    <a:pt x="483263" y="289878"/>
                    <a:pt x="469547" y="281972"/>
                  </a:cubicBezTo>
                  <a:cubicBezTo>
                    <a:pt x="455736" y="274067"/>
                    <a:pt x="441543" y="266542"/>
                    <a:pt x="429161" y="256540"/>
                  </a:cubicBezTo>
                  <a:cubicBezTo>
                    <a:pt x="429161" y="256540"/>
                    <a:pt x="429066" y="256445"/>
                    <a:pt x="428970" y="256350"/>
                  </a:cubicBezTo>
                  <a:cubicBezTo>
                    <a:pt x="416112" y="245968"/>
                    <a:pt x="417731" y="225394"/>
                    <a:pt x="431828" y="216821"/>
                  </a:cubicBezTo>
                  <a:cubicBezTo>
                    <a:pt x="451354" y="205010"/>
                    <a:pt x="477072" y="205296"/>
                    <a:pt x="498884" y="224346"/>
                  </a:cubicBezTo>
                  <a:cubicBezTo>
                    <a:pt x="519744" y="242634"/>
                    <a:pt x="528316" y="270447"/>
                    <a:pt x="530888" y="297212"/>
                  </a:cubicBezTo>
                  <a:cubicBezTo>
                    <a:pt x="531650" y="304928"/>
                    <a:pt x="530793" y="315691"/>
                    <a:pt x="531269" y="326168"/>
                  </a:cubicBezTo>
                  <a:cubicBezTo>
                    <a:pt x="524316" y="319596"/>
                    <a:pt x="517077" y="313405"/>
                    <a:pt x="509361" y="30769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2" name="Google Shape;893;p44">
            <a:extLst>
              <a:ext uri="{FF2B5EF4-FFF2-40B4-BE49-F238E27FC236}">
                <a16:creationId xmlns:a16="http://schemas.microsoft.com/office/drawing/2014/main" id="{1FA80B26-A776-B3FE-E16B-A501A0D7851A}"/>
              </a:ext>
            </a:extLst>
          </p:cNvPr>
          <p:cNvSpPr txBox="1">
            <a:spLocks/>
          </p:cNvSpPr>
          <p:nvPr/>
        </p:nvSpPr>
        <p:spPr>
          <a:xfrm>
            <a:off x="4590100" y="4597750"/>
            <a:ext cx="4133400" cy="42519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600"/>
              <a:buFont typeface="Epilogue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1pPr>
            <a:lvl2pPr marL="914400" marR="0" lvl="1" indent="-3175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E76A28"/>
              </a:buClr>
              <a:buSzPts val="16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2pPr>
            <a:lvl3pPr marL="1371600" marR="0" lvl="2" indent="-3175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E76A28"/>
              </a:buClr>
              <a:buSzPts val="15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3pPr>
            <a:lvl4pPr marL="1828800" marR="0" lvl="3" indent="-3175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E76A28"/>
              </a:buClr>
              <a:buSzPts val="15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4pPr>
            <a:lvl5pPr marL="2286000" marR="0" lvl="4" indent="-3175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E76A28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5pPr>
            <a:lvl6pPr marL="2743200" marR="0" lvl="5" indent="-3175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6pPr>
            <a:lvl7pPr marL="3200400" marR="0" lvl="6" indent="-3175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13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7pPr>
            <a:lvl8pPr marL="3657600" marR="0" lvl="7" indent="-3175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13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8pPr>
            <a:lvl9pPr marL="4114800" marR="0" lvl="8" indent="-31750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999999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9pPr>
          </a:lstStyle>
          <a:p>
            <a:pPr marL="0" indent="0" algn="ctr">
              <a:buClr>
                <a:schemeClr val="dk1"/>
              </a:buClr>
              <a:buSzPts val="1100"/>
              <a:buFont typeface="Arial"/>
              <a:buNone/>
            </a:pPr>
            <a:r>
              <a:rPr lang="en-US" sz="1000" b="1" dirty="0"/>
              <a:t>My rental saxophone: a used Yamaha</a:t>
            </a:r>
          </a:p>
        </p:txBody>
      </p:sp>
    </p:spTree>
    <p:extLst>
      <p:ext uri="{BB962C8B-B14F-4D97-AF65-F5344CB8AC3E}">
        <p14:creationId xmlns:p14="http://schemas.microsoft.com/office/powerpoint/2010/main" val="302791673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70">
          <a:extLst>
            <a:ext uri="{FF2B5EF4-FFF2-40B4-BE49-F238E27FC236}">
              <a16:creationId xmlns:a16="http://schemas.microsoft.com/office/drawing/2014/main" id="{991D3C65-49C2-7BC1-D5A2-FBFDA8D0BE8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1" name="Google Shape;871;p43">
            <a:extLst>
              <a:ext uri="{FF2B5EF4-FFF2-40B4-BE49-F238E27FC236}">
                <a16:creationId xmlns:a16="http://schemas.microsoft.com/office/drawing/2014/main" id="{F5D9D9B0-2E47-E091-215B-62EC0BAD61D4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Step 2: Learn the Basics</a:t>
            </a:r>
            <a:endParaRPr dirty="0"/>
          </a:p>
        </p:txBody>
      </p:sp>
      <p:sp>
        <p:nvSpPr>
          <p:cNvPr id="872" name="Google Shape;872;p43">
            <a:extLst>
              <a:ext uri="{FF2B5EF4-FFF2-40B4-BE49-F238E27FC236}">
                <a16:creationId xmlns:a16="http://schemas.microsoft.com/office/drawing/2014/main" id="{9CD92CF7-6E96-C2F2-98A8-93565772BBA8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1166850" y="1925287"/>
            <a:ext cx="6810300" cy="1110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There are a lot of excellent online resources to learn from… and a lot of terrible ones I asked my uncle for help finding a place to start. He recommended the embouchure video below and the entire series from Nigel, a professional saxophone player he personally knew. These became my foundational vides to learn the basics.</a:t>
            </a:r>
          </a:p>
        </p:txBody>
      </p:sp>
      <p:sp>
        <p:nvSpPr>
          <p:cNvPr id="873" name="Google Shape;873;p43">
            <a:extLst>
              <a:ext uri="{FF2B5EF4-FFF2-40B4-BE49-F238E27FC236}">
                <a16:creationId xmlns:a16="http://schemas.microsoft.com/office/drawing/2014/main" id="{7B2672CB-D618-599E-9995-69C827733A23}"/>
              </a:ext>
            </a:extLst>
          </p:cNvPr>
          <p:cNvSpPr txBox="1">
            <a:spLocks noGrp="1"/>
          </p:cNvSpPr>
          <p:nvPr>
            <p:ph type="subTitle" idx="2"/>
          </p:nvPr>
        </p:nvSpPr>
        <p:spPr>
          <a:xfrm>
            <a:off x="1166850" y="1044071"/>
            <a:ext cx="6810300" cy="1110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Learning the fundamentals of any instrument is a pivotal step. Your </a:t>
            </a:r>
            <a:r>
              <a:rPr lang="en-US" dirty="0"/>
              <a:t>embouchure</a:t>
            </a:r>
            <a:r>
              <a:rPr lang="en" dirty="0"/>
              <a:t>, breath support, posture, and more can make or break the quality of sound you can produce. </a:t>
            </a:r>
          </a:p>
        </p:txBody>
      </p:sp>
      <p:grpSp>
        <p:nvGrpSpPr>
          <p:cNvPr id="874" name="Google Shape;874;p43">
            <a:extLst>
              <a:ext uri="{FF2B5EF4-FFF2-40B4-BE49-F238E27FC236}">
                <a16:creationId xmlns:a16="http://schemas.microsoft.com/office/drawing/2014/main" id="{881CFD79-B27A-D643-A8CA-254F9532193B}"/>
              </a:ext>
            </a:extLst>
          </p:cNvPr>
          <p:cNvGrpSpPr/>
          <p:nvPr/>
        </p:nvGrpSpPr>
        <p:grpSpPr>
          <a:xfrm rot="10041914" flipH="1">
            <a:off x="-10490747" y="-6109181"/>
            <a:ext cx="7281634" cy="4686436"/>
            <a:chOff x="797761" y="12461"/>
            <a:chExt cx="10611265" cy="6829376"/>
          </a:xfrm>
        </p:grpSpPr>
        <p:sp>
          <p:nvSpPr>
            <p:cNvPr id="875" name="Google Shape;875;p43">
              <a:extLst>
                <a:ext uri="{FF2B5EF4-FFF2-40B4-BE49-F238E27FC236}">
                  <a16:creationId xmlns:a16="http://schemas.microsoft.com/office/drawing/2014/main" id="{0B34470B-B0F1-1164-B051-6470B93FBD10}"/>
                </a:ext>
              </a:extLst>
            </p:cNvPr>
            <p:cNvSpPr/>
            <p:nvPr/>
          </p:nvSpPr>
          <p:spPr>
            <a:xfrm>
              <a:off x="1472522" y="12461"/>
              <a:ext cx="9401161" cy="5940448"/>
            </a:xfrm>
            <a:custGeom>
              <a:avLst/>
              <a:gdLst/>
              <a:ahLst/>
              <a:cxnLst/>
              <a:rect l="l" t="t" r="r" b="b"/>
              <a:pathLst>
                <a:path w="9401161" h="5940448" extrusionOk="0">
                  <a:moveTo>
                    <a:pt x="27362" y="2986659"/>
                  </a:moveTo>
                  <a:cubicBezTo>
                    <a:pt x="-126860" y="3963590"/>
                    <a:pt x="383141" y="5010857"/>
                    <a:pt x="1247250" y="5491920"/>
                  </a:cubicBezTo>
                  <a:cubicBezTo>
                    <a:pt x="1789868" y="5793923"/>
                    <a:pt x="2425069" y="5877222"/>
                    <a:pt x="3044715" y="5918287"/>
                  </a:cubicBezTo>
                  <a:cubicBezTo>
                    <a:pt x="4155543" y="5991801"/>
                    <a:pt x="5367737" y="5913771"/>
                    <a:pt x="6220220" y="5197695"/>
                  </a:cubicBezTo>
                  <a:cubicBezTo>
                    <a:pt x="6818539" y="4695138"/>
                    <a:pt x="7134425" y="3856789"/>
                    <a:pt x="7093109" y="3076482"/>
                  </a:cubicBezTo>
                  <a:cubicBezTo>
                    <a:pt x="7073539" y="2707070"/>
                    <a:pt x="7150985" y="2196735"/>
                    <a:pt x="7277188" y="1848984"/>
                  </a:cubicBezTo>
                  <a:cubicBezTo>
                    <a:pt x="7595500" y="972163"/>
                    <a:pt x="8585226" y="114161"/>
                    <a:pt x="9401161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76" name="Google Shape;876;p43">
              <a:extLst>
                <a:ext uri="{FF2B5EF4-FFF2-40B4-BE49-F238E27FC236}">
                  <a16:creationId xmlns:a16="http://schemas.microsoft.com/office/drawing/2014/main" id="{C78DA476-5762-3129-B7D5-899992905FFC}"/>
                </a:ext>
              </a:extLst>
            </p:cNvPr>
            <p:cNvSpPr/>
            <p:nvPr/>
          </p:nvSpPr>
          <p:spPr>
            <a:xfrm>
              <a:off x="1249390" y="374597"/>
              <a:ext cx="9802852" cy="5873182"/>
            </a:xfrm>
            <a:custGeom>
              <a:avLst/>
              <a:gdLst/>
              <a:ahLst/>
              <a:cxnLst/>
              <a:rect l="l" t="t" r="r" b="b"/>
              <a:pathLst>
                <a:path w="9802852" h="5873182" extrusionOk="0">
                  <a:moveTo>
                    <a:pt x="20166" y="2792042"/>
                  </a:moveTo>
                  <a:cubicBezTo>
                    <a:pt x="-122681" y="3780096"/>
                    <a:pt x="510095" y="4901714"/>
                    <a:pt x="1388588" y="5380018"/>
                  </a:cubicBezTo>
                  <a:cubicBezTo>
                    <a:pt x="1948100" y="5684529"/>
                    <a:pt x="2716196" y="5791079"/>
                    <a:pt x="3345125" y="5841260"/>
                  </a:cubicBezTo>
                  <a:cubicBezTo>
                    <a:pt x="4472598" y="5931166"/>
                    <a:pt x="5700849" y="5868859"/>
                    <a:pt x="6555339" y="5154875"/>
                  </a:cubicBezTo>
                  <a:cubicBezTo>
                    <a:pt x="7155163" y="4653739"/>
                    <a:pt x="7634721" y="3750155"/>
                    <a:pt x="7569068" y="2930541"/>
                  </a:cubicBezTo>
                  <a:cubicBezTo>
                    <a:pt x="7539713" y="2556278"/>
                    <a:pt x="7654793" y="1893393"/>
                    <a:pt x="7802491" y="1545726"/>
                  </a:cubicBezTo>
                  <a:cubicBezTo>
                    <a:pt x="8166383" y="684880"/>
                    <a:pt x="9113122" y="85641"/>
                    <a:pt x="9802852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77" name="Google Shape;877;p43">
              <a:extLst>
                <a:ext uri="{FF2B5EF4-FFF2-40B4-BE49-F238E27FC236}">
                  <a16:creationId xmlns:a16="http://schemas.microsoft.com/office/drawing/2014/main" id="{C315CF45-6812-8ACE-4CAF-4B0AA1339249}"/>
                </a:ext>
              </a:extLst>
            </p:cNvPr>
            <p:cNvSpPr/>
            <p:nvPr/>
          </p:nvSpPr>
          <p:spPr>
            <a:xfrm>
              <a:off x="1024208" y="737067"/>
              <a:ext cx="10206425" cy="5807165"/>
            </a:xfrm>
            <a:custGeom>
              <a:avLst/>
              <a:gdLst/>
              <a:ahLst/>
              <a:cxnLst/>
              <a:rect l="l" t="t" r="r" b="b"/>
              <a:pathLst>
                <a:path w="10206425" h="5807165" extrusionOk="0">
                  <a:moveTo>
                    <a:pt x="14935" y="2597091"/>
                  </a:moveTo>
                  <a:cubicBezTo>
                    <a:pt x="-116537" y="3596352"/>
                    <a:pt x="639014" y="4792153"/>
                    <a:pt x="1531808" y="5267864"/>
                  </a:cubicBezTo>
                  <a:cubicBezTo>
                    <a:pt x="2108215" y="5574802"/>
                    <a:pt x="3009122" y="5704685"/>
                    <a:pt x="3647418" y="5764066"/>
                  </a:cubicBezTo>
                  <a:cubicBezTo>
                    <a:pt x="4791617" y="5870448"/>
                    <a:pt x="6035842" y="5823780"/>
                    <a:pt x="6892423" y="5111886"/>
                  </a:cubicBezTo>
                  <a:cubicBezTo>
                    <a:pt x="7493669" y="4612256"/>
                    <a:pt x="8137066" y="3643438"/>
                    <a:pt x="8047076" y="2784515"/>
                  </a:cubicBezTo>
                  <a:cubicBezTo>
                    <a:pt x="8008019" y="2405485"/>
                    <a:pt x="8160567" y="1589885"/>
                    <a:pt x="8329760" y="1242469"/>
                  </a:cubicBezTo>
                  <a:cubicBezTo>
                    <a:pt x="8739232" y="397429"/>
                    <a:pt x="9643066" y="57038"/>
                    <a:pt x="1020642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78" name="Google Shape;878;p43">
              <a:extLst>
                <a:ext uri="{FF2B5EF4-FFF2-40B4-BE49-F238E27FC236}">
                  <a16:creationId xmlns:a16="http://schemas.microsoft.com/office/drawing/2014/main" id="{9CE9221D-377F-748D-DE56-BC5484DE6986}"/>
                </a:ext>
              </a:extLst>
            </p:cNvPr>
            <p:cNvSpPr/>
            <p:nvPr/>
          </p:nvSpPr>
          <p:spPr>
            <a:xfrm>
              <a:off x="797761" y="1099287"/>
              <a:ext cx="10611265" cy="5742550"/>
            </a:xfrm>
            <a:custGeom>
              <a:avLst/>
              <a:gdLst/>
              <a:ahLst/>
              <a:cxnLst/>
              <a:rect l="l" t="t" r="r" b="b"/>
              <a:pathLst>
                <a:path w="10611265" h="5742550" extrusionOk="0">
                  <a:moveTo>
                    <a:pt x="11055" y="2402391"/>
                  </a:moveTo>
                  <a:cubicBezTo>
                    <a:pt x="-109044" y="3412775"/>
                    <a:pt x="769366" y="4682843"/>
                    <a:pt x="1676378" y="5155962"/>
                  </a:cubicBezTo>
                  <a:cubicBezTo>
                    <a:pt x="2269679" y="5465408"/>
                    <a:pt x="3303480" y="5618626"/>
                    <a:pt x="3950976" y="5687038"/>
                  </a:cubicBezTo>
                  <a:cubicBezTo>
                    <a:pt x="5111818" y="5809813"/>
                    <a:pt x="6372018" y="5778952"/>
                    <a:pt x="7230773" y="5069066"/>
                  </a:cubicBezTo>
                  <a:cubicBezTo>
                    <a:pt x="7833524" y="4570857"/>
                    <a:pt x="8640594" y="3536888"/>
                    <a:pt x="8526265" y="2638657"/>
                  </a:cubicBezTo>
                  <a:cubicBezTo>
                    <a:pt x="8477423" y="2254777"/>
                    <a:pt x="8667524" y="1286628"/>
                    <a:pt x="8858210" y="939295"/>
                  </a:cubicBezTo>
                  <a:cubicBezTo>
                    <a:pt x="9313263" y="110146"/>
                    <a:pt x="10174193" y="28519"/>
                    <a:pt x="10611265" y="0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879" name="Google Shape;879;p43">
            <a:extLst>
              <a:ext uri="{FF2B5EF4-FFF2-40B4-BE49-F238E27FC236}">
                <a16:creationId xmlns:a16="http://schemas.microsoft.com/office/drawing/2014/main" id="{952954BC-E1A7-0246-C61A-7324CF4B0556}"/>
              </a:ext>
            </a:extLst>
          </p:cNvPr>
          <p:cNvSpPr/>
          <p:nvPr/>
        </p:nvSpPr>
        <p:spPr>
          <a:xfrm rot="5400000">
            <a:off x="-8700946" y="-7564220"/>
            <a:ext cx="2888093" cy="2011180"/>
          </a:xfrm>
          <a:custGeom>
            <a:avLst/>
            <a:gdLst/>
            <a:ahLst/>
            <a:cxnLst/>
            <a:rect l="l" t="t" r="r" b="b"/>
            <a:pathLst>
              <a:path w="1037949" h="722796" extrusionOk="0">
                <a:moveTo>
                  <a:pt x="941348" y="141134"/>
                </a:moveTo>
                <a:cubicBezTo>
                  <a:pt x="896816" y="228143"/>
                  <a:pt x="862560" y="319949"/>
                  <a:pt x="817342" y="406958"/>
                </a:cubicBezTo>
                <a:cubicBezTo>
                  <a:pt x="783087" y="472044"/>
                  <a:pt x="741295" y="546036"/>
                  <a:pt x="670728" y="574811"/>
                </a:cubicBezTo>
                <a:cubicBezTo>
                  <a:pt x="608382" y="600161"/>
                  <a:pt x="532335" y="582348"/>
                  <a:pt x="471359" y="561109"/>
                </a:cubicBezTo>
                <a:cubicBezTo>
                  <a:pt x="401477" y="537130"/>
                  <a:pt x="336391" y="488487"/>
                  <a:pt x="261714" y="485061"/>
                </a:cubicBezTo>
                <a:cubicBezTo>
                  <a:pt x="180871" y="481636"/>
                  <a:pt x="108933" y="550832"/>
                  <a:pt x="61660" y="611808"/>
                </a:cubicBezTo>
                <a:cubicBezTo>
                  <a:pt x="32886" y="648119"/>
                  <a:pt x="14387" y="684430"/>
                  <a:pt x="0" y="722796"/>
                </a:cubicBezTo>
                <a:lnTo>
                  <a:pt x="1037949" y="722796"/>
                </a:lnTo>
                <a:lnTo>
                  <a:pt x="1037949" y="0"/>
                </a:lnTo>
                <a:cubicBezTo>
                  <a:pt x="999583" y="40422"/>
                  <a:pt x="968068" y="89065"/>
                  <a:pt x="941348" y="141134"/>
                </a:cubicBezTo>
                <a:close/>
              </a:path>
            </a:pathLst>
          </a:custGeom>
          <a:solidFill>
            <a:schemeClr val="dk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880" name="Google Shape;880;p43">
            <a:extLst>
              <a:ext uri="{FF2B5EF4-FFF2-40B4-BE49-F238E27FC236}">
                <a16:creationId xmlns:a16="http://schemas.microsoft.com/office/drawing/2014/main" id="{8E1C891B-D689-CC2E-8615-70F1C22AD7D9}"/>
              </a:ext>
            </a:extLst>
          </p:cNvPr>
          <p:cNvSpPr/>
          <p:nvPr/>
        </p:nvSpPr>
        <p:spPr>
          <a:xfrm rot="2700000">
            <a:off x="-7128832" y="-9800912"/>
            <a:ext cx="503537" cy="1115574"/>
          </a:xfrm>
          <a:custGeom>
            <a:avLst/>
            <a:gdLst/>
            <a:ahLst/>
            <a:cxnLst/>
            <a:rect l="l" t="t" r="r" b="b"/>
            <a:pathLst>
              <a:path w="180968" h="400930" extrusionOk="0">
                <a:moveTo>
                  <a:pt x="9573" y="360956"/>
                </a:moveTo>
                <a:cubicBezTo>
                  <a:pt x="91787" y="353420"/>
                  <a:pt x="130154" y="293130"/>
                  <a:pt x="81510" y="231470"/>
                </a:cubicBezTo>
                <a:cubicBezTo>
                  <a:pt x="41089" y="180086"/>
                  <a:pt x="-6184" y="115000"/>
                  <a:pt x="667" y="64302"/>
                </a:cubicBezTo>
                <a:cubicBezTo>
                  <a:pt x="7518" y="13603"/>
                  <a:pt x="35607" y="-3525"/>
                  <a:pt x="43144" y="586"/>
                </a:cubicBezTo>
                <a:cubicBezTo>
                  <a:pt x="50680" y="4697"/>
                  <a:pt x="18480" y="35527"/>
                  <a:pt x="24646" y="68412"/>
                </a:cubicBezTo>
                <a:cubicBezTo>
                  <a:pt x="30812" y="101298"/>
                  <a:pt x="70548" y="173920"/>
                  <a:pt x="117136" y="208861"/>
                </a:cubicBezTo>
                <a:cubicBezTo>
                  <a:pt x="163724" y="243802"/>
                  <a:pt x="202091" y="299296"/>
                  <a:pt x="167835" y="358901"/>
                </a:cubicBezTo>
                <a:cubicBezTo>
                  <a:pt x="126728" y="432894"/>
                  <a:pt x="37663" y="393157"/>
                  <a:pt x="9573" y="360956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881" name="Google Shape;881;p43">
            <a:extLst>
              <a:ext uri="{FF2B5EF4-FFF2-40B4-BE49-F238E27FC236}">
                <a16:creationId xmlns:a16="http://schemas.microsoft.com/office/drawing/2014/main" id="{11202E2A-1262-01FB-E025-7C430655F8C0}"/>
              </a:ext>
            </a:extLst>
          </p:cNvPr>
          <p:cNvGrpSpPr/>
          <p:nvPr/>
        </p:nvGrpSpPr>
        <p:grpSpPr>
          <a:xfrm>
            <a:off x="6491668" y="-1673513"/>
            <a:ext cx="4457581" cy="5092013"/>
            <a:chOff x="6491668" y="-1673513"/>
            <a:chExt cx="4457581" cy="5092013"/>
          </a:xfrm>
        </p:grpSpPr>
        <p:sp>
          <p:nvSpPr>
            <p:cNvPr id="882" name="Google Shape;882;p43">
              <a:extLst>
                <a:ext uri="{FF2B5EF4-FFF2-40B4-BE49-F238E27FC236}">
                  <a16:creationId xmlns:a16="http://schemas.microsoft.com/office/drawing/2014/main" id="{9B84EF1E-C6F1-14D2-684D-A3003502D4ED}"/>
                </a:ext>
              </a:extLst>
            </p:cNvPr>
            <p:cNvSpPr/>
            <p:nvPr/>
          </p:nvSpPr>
          <p:spPr>
            <a:xfrm rot="-3711248">
              <a:off x="8336821" y="582758"/>
              <a:ext cx="1936435" cy="2693473"/>
            </a:xfrm>
            <a:custGeom>
              <a:avLst/>
              <a:gdLst/>
              <a:ahLst/>
              <a:cxnLst/>
              <a:rect l="l" t="t" r="r" b="b"/>
              <a:pathLst>
                <a:path w="936873" h="1303138" extrusionOk="0">
                  <a:moveTo>
                    <a:pt x="933833" y="154539"/>
                  </a:moveTo>
                  <a:lnTo>
                    <a:pt x="916705" y="136041"/>
                  </a:lnTo>
                  <a:cubicBezTo>
                    <a:pt x="738575" y="118913"/>
                    <a:pt x="740630" y="88083"/>
                    <a:pt x="719391" y="74380"/>
                  </a:cubicBezTo>
                  <a:cubicBezTo>
                    <a:pt x="698153" y="60678"/>
                    <a:pt x="694042" y="12035"/>
                    <a:pt x="620050" y="1073"/>
                  </a:cubicBezTo>
                  <a:cubicBezTo>
                    <a:pt x="542632" y="-10574"/>
                    <a:pt x="515912" y="76436"/>
                    <a:pt x="515912" y="76436"/>
                  </a:cubicBezTo>
                  <a:lnTo>
                    <a:pt x="441235" y="323762"/>
                  </a:lnTo>
                  <a:cubicBezTo>
                    <a:pt x="441235" y="323762"/>
                    <a:pt x="441235" y="323762"/>
                    <a:pt x="440550" y="323762"/>
                  </a:cubicBezTo>
                  <a:cubicBezTo>
                    <a:pt x="429588" y="320337"/>
                    <a:pt x="416571" y="330613"/>
                    <a:pt x="412460" y="345686"/>
                  </a:cubicBezTo>
                  <a:cubicBezTo>
                    <a:pt x="408349" y="359388"/>
                    <a:pt x="412460" y="373091"/>
                    <a:pt x="421366" y="377886"/>
                  </a:cubicBezTo>
                  <a:lnTo>
                    <a:pt x="419996" y="385423"/>
                  </a:lnTo>
                  <a:cubicBezTo>
                    <a:pt x="419996" y="385423"/>
                    <a:pt x="419996" y="385423"/>
                    <a:pt x="419996" y="385423"/>
                  </a:cubicBezTo>
                  <a:cubicBezTo>
                    <a:pt x="405609" y="381312"/>
                    <a:pt x="389851" y="393644"/>
                    <a:pt x="384370" y="413512"/>
                  </a:cubicBezTo>
                  <a:cubicBezTo>
                    <a:pt x="379575" y="430640"/>
                    <a:pt x="384370" y="447083"/>
                    <a:pt x="395332" y="453934"/>
                  </a:cubicBezTo>
                  <a:lnTo>
                    <a:pt x="391907" y="466266"/>
                  </a:lnTo>
                  <a:cubicBezTo>
                    <a:pt x="391221" y="466266"/>
                    <a:pt x="391221" y="465581"/>
                    <a:pt x="390536" y="465581"/>
                  </a:cubicBezTo>
                  <a:cubicBezTo>
                    <a:pt x="376149" y="461470"/>
                    <a:pt x="360391" y="473802"/>
                    <a:pt x="354910" y="493671"/>
                  </a:cubicBezTo>
                  <a:cubicBezTo>
                    <a:pt x="350800" y="507373"/>
                    <a:pt x="353540" y="521075"/>
                    <a:pt x="360391" y="529297"/>
                  </a:cubicBezTo>
                  <a:lnTo>
                    <a:pt x="326821" y="521075"/>
                  </a:lnTo>
                  <a:lnTo>
                    <a:pt x="189798" y="1014358"/>
                  </a:lnTo>
                  <a:cubicBezTo>
                    <a:pt x="187057" y="1006822"/>
                    <a:pt x="182261" y="1000656"/>
                    <a:pt x="176781" y="995860"/>
                  </a:cubicBezTo>
                  <a:lnTo>
                    <a:pt x="187057" y="938310"/>
                  </a:lnTo>
                  <a:cubicBezTo>
                    <a:pt x="202130" y="934199"/>
                    <a:pt x="215832" y="919812"/>
                    <a:pt x="220628" y="899944"/>
                  </a:cubicBezTo>
                  <a:cubicBezTo>
                    <a:pt x="224739" y="882816"/>
                    <a:pt x="221313" y="867058"/>
                    <a:pt x="212406" y="855411"/>
                  </a:cubicBezTo>
                  <a:cubicBezTo>
                    <a:pt x="236385" y="779364"/>
                    <a:pt x="235700" y="714278"/>
                    <a:pt x="229534" y="667690"/>
                  </a:cubicBezTo>
                  <a:cubicBezTo>
                    <a:pt x="224739" y="632749"/>
                    <a:pt x="227479" y="597808"/>
                    <a:pt x="236385" y="564237"/>
                  </a:cubicBezTo>
                  <a:cubicBezTo>
                    <a:pt x="239126" y="553276"/>
                    <a:pt x="238441" y="542999"/>
                    <a:pt x="234330" y="534777"/>
                  </a:cubicBezTo>
                  <a:cubicBezTo>
                    <a:pt x="234330" y="534093"/>
                    <a:pt x="233645" y="534093"/>
                    <a:pt x="233645" y="534093"/>
                  </a:cubicBezTo>
                  <a:cubicBezTo>
                    <a:pt x="231590" y="529982"/>
                    <a:pt x="228849" y="527241"/>
                    <a:pt x="225424" y="524501"/>
                  </a:cubicBezTo>
                  <a:cubicBezTo>
                    <a:pt x="200760" y="504633"/>
                    <a:pt x="143895" y="510798"/>
                    <a:pt x="88401" y="541629"/>
                  </a:cubicBezTo>
                  <a:cubicBezTo>
                    <a:pt x="24685" y="576570"/>
                    <a:pt x="-12996" y="630009"/>
                    <a:pt x="4131" y="661524"/>
                  </a:cubicBezTo>
                  <a:cubicBezTo>
                    <a:pt x="8927" y="669745"/>
                    <a:pt x="17149" y="675911"/>
                    <a:pt x="27425" y="679337"/>
                  </a:cubicBezTo>
                  <a:cubicBezTo>
                    <a:pt x="64422" y="690984"/>
                    <a:pt x="89771" y="725925"/>
                    <a:pt x="89771" y="764976"/>
                  </a:cubicBezTo>
                  <a:cubicBezTo>
                    <a:pt x="90456" y="894463"/>
                    <a:pt x="2076" y="1095887"/>
                    <a:pt x="13038" y="1191117"/>
                  </a:cubicBezTo>
                  <a:cubicBezTo>
                    <a:pt x="19204" y="1245242"/>
                    <a:pt x="47294" y="1274017"/>
                    <a:pt x="76069" y="1289089"/>
                  </a:cubicBezTo>
                  <a:cubicBezTo>
                    <a:pt x="113065" y="1308272"/>
                    <a:pt x="157597" y="1307587"/>
                    <a:pt x="194594" y="1288404"/>
                  </a:cubicBezTo>
                  <a:cubicBezTo>
                    <a:pt x="232275" y="1269221"/>
                    <a:pt x="238441" y="1254148"/>
                    <a:pt x="238441" y="1254148"/>
                  </a:cubicBezTo>
                  <a:cubicBezTo>
                    <a:pt x="265160" y="1259629"/>
                    <a:pt x="270641" y="1228114"/>
                    <a:pt x="270641" y="1228114"/>
                  </a:cubicBezTo>
                  <a:lnTo>
                    <a:pt x="294620" y="1228799"/>
                  </a:lnTo>
                  <a:cubicBezTo>
                    <a:pt x="294620" y="1228799"/>
                    <a:pt x="384370" y="886241"/>
                    <a:pt x="389851" y="854041"/>
                  </a:cubicBezTo>
                  <a:cubicBezTo>
                    <a:pt x="395332" y="821841"/>
                    <a:pt x="382315" y="813619"/>
                    <a:pt x="382315" y="813619"/>
                  </a:cubicBezTo>
                  <a:lnTo>
                    <a:pt x="413145" y="679337"/>
                  </a:lnTo>
                  <a:lnTo>
                    <a:pt x="433013" y="686188"/>
                  </a:lnTo>
                  <a:lnTo>
                    <a:pt x="585794" y="96304"/>
                  </a:lnTo>
                  <a:lnTo>
                    <a:pt x="567296" y="86027"/>
                  </a:lnTo>
                  <a:cubicBezTo>
                    <a:pt x="580998" y="54512"/>
                    <a:pt x="594015" y="41495"/>
                    <a:pt x="631697" y="46976"/>
                  </a:cubicBezTo>
                  <a:cubicBezTo>
                    <a:pt x="669378" y="52457"/>
                    <a:pt x="715281" y="142892"/>
                    <a:pt x="768035" y="142207"/>
                  </a:cubicBezTo>
                  <a:cubicBezTo>
                    <a:pt x="820789" y="141522"/>
                    <a:pt x="864636" y="171667"/>
                    <a:pt x="864636" y="171667"/>
                  </a:cubicBezTo>
                  <a:lnTo>
                    <a:pt x="924926" y="173722"/>
                  </a:lnTo>
                  <a:cubicBezTo>
                    <a:pt x="935203" y="174407"/>
                    <a:pt x="940684" y="162075"/>
                    <a:pt x="933833" y="154539"/>
                  </a:cubicBezTo>
                  <a:close/>
                  <a:moveTo>
                    <a:pt x="141154" y="1136994"/>
                  </a:moveTo>
                  <a:lnTo>
                    <a:pt x="149376" y="1086295"/>
                  </a:lnTo>
                  <a:cubicBezTo>
                    <a:pt x="152802" y="1086295"/>
                    <a:pt x="155542" y="1085610"/>
                    <a:pt x="158282" y="1084925"/>
                  </a:cubicBezTo>
                  <a:cubicBezTo>
                    <a:pt x="158967" y="1091091"/>
                    <a:pt x="160338" y="1097257"/>
                    <a:pt x="162393" y="1102053"/>
                  </a:cubicBezTo>
                  <a:lnTo>
                    <a:pt x="154857" y="1137679"/>
                  </a:lnTo>
                  <a:cubicBezTo>
                    <a:pt x="154857" y="1137679"/>
                    <a:pt x="154857" y="1144530"/>
                    <a:pt x="147320" y="1143159"/>
                  </a:cubicBezTo>
                  <a:cubicBezTo>
                    <a:pt x="139784" y="1142474"/>
                    <a:pt x="141154" y="1136994"/>
                    <a:pt x="141154" y="1136994"/>
                  </a:cubicBezTo>
                  <a:close/>
                  <a:moveTo>
                    <a:pt x="245292" y="923923"/>
                  </a:moveTo>
                  <a:lnTo>
                    <a:pt x="242552" y="933514"/>
                  </a:lnTo>
                  <a:cubicBezTo>
                    <a:pt x="235015" y="933514"/>
                    <a:pt x="227479" y="936255"/>
                    <a:pt x="220628" y="941736"/>
                  </a:cubicBezTo>
                  <a:lnTo>
                    <a:pt x="232275" y="901314"/>
                  </a:lnTo>
                  <a:cubicBezTo>
                    <a:pt x="234330" y="910906"/>
                    <a:pt x="238441" y="919127"/>
                    <a:pt x="245292" y="923923"/>
                  </a:cubicBezTo>
                  <a:close/>
                  <a:moveTo>
                    <a:pt x="218573" y="1019154"/>
                  </a:moveTo>
                  <a:cubicBezTo>
                    <a:pt x="218573" y="1019839"/>
                    <a:pt x="217887" y="1021209"/>
                    <a:pt x="217887" y="1021894"/>
                  </a:cubicBezTo>
                  <a:cubicBezTo>
                    <a:pt x="216517" y="1026690"/>
                    <a:pt x="213777" y="1030801"/>
                    <a:pt x="211036" y="1033541"/>
                  </a:cubicBezTo>
                  <a:cubicBezTo>
                    <a:pt x="208981" y="1032171"/>
                    <a:pt x="206926" y="1031486"/>
                    <a:pt x="204870" y="1030801"/>
                  </a:cubicBezTo>
                  <a:cubicBezTo>
                    <a:pt x="202130" y="1030115"/>
                    <a:pt x="199389" y="1030115"/>
                    <a:pt x="196649" y="1030115"/>
                  </a:cubicBezTo>
                  <a:lnTo>
                    <a:pt x="204185" y="1000656"/>
                  </a:lnTo>
                  <a:cubicBezTo>
                    <a:pt x="206926" y="1008877"/>
                    <a:pt x="211721" y="1015728"/>
                    <a:pt x="218573" y="1019154"/>
                  </a:cubicBezTo>
                  <a:close/>
                  <a:moveTo>
                    <a:pt x="338468" y="532037"/>
                  </a:moveTo>
                  <a:lnTo>
                    <a:pt x="355596" y="539573"/>
                  </a:lnTo>
                  <a:cubicBezTo>
                    <a:pt x="348059" y="544369"/>
                    <a:pt x="341893" y="553276"/>
                    <a:pt x="338468" y="563552"/>
                  </a:cubicBezTo>
                  <a:cubicBezTo>
                    <a:pt x="334357" y="577255"/>
                    <a:pt x="337097" y="590957"/>
                    <a:pt x="343949" y="599178"/>
                  </a:cubicBezTo>
                  <a:cubicBezTo>
                    <a:pt x="346004" y="601919"/>
                    <a:pt x="347374" y="603289"/>
                    <a:pt x="347374" y="603289"/>
                  </a:cubicBezTo>
                  <a:lnTo>
                    <a:pt x="346689" y="608085"/>
                  </a:lnTo>
                  <a:cubicBezTo>
                    <a:pt x="332987" y="606030"/>
                    <a:pt x="318599" y="617677"/>
                    <a:pt x="313118" y="636174"/>
                  </a:cubicBezTo>
                  <a:cubicBezTo>
                    <a:pt x="308322" y="652617"/>
                    <a:pt x="313118" y="669060"/>
                    <a:pt x="323395" y="675911"/>
                  </a:cubicBezTo>
                  <a:lnTo>
                    <a:pt x="322025" y="683447"/>
                  </a:lnTo>
                  <a:cubicBezTo>
                    <a:pt x="309008" y="684132"/>
                    <a:pt x="295990" y="696465"/>
                    <a:pt x="290510" y="714278"/>
                  </a:cubicBezTo>
                  <a:cubicBezTo>
                    <a:pt x="285714" y="731406"/>
                    <a:pt x="289824" y="748533"/>
                    <a:pt x="300101" y="756070"/>
                  </a:cubicBezTo>
                  <a:lnTo>
                    <a:pt x="298731" y="763606"/>
                  </a:lnTo>
                  <a:cubicBezTo>
                    <a:pt x="285029" y="763606"/>
                    <a:pt x="270641" y="775938"/>
                    <a:pt x="265160" y="794436"/>
                  </a:cubicBezTo>
                  <a:cubicBezTo>
                    <a:pt x="260364" y="810879"/>
                    <a:pt x="263790" y="826637"/>
                    <a:pt x="272697" y="834858"/>
                  </a:cubicBezTo>
                  <a:lnTo>
                    <a:pt x="271326" y="839654"/>
                  </a:lnTo>
                  <a:cubicBezTo>
                    <a:pt x="262420" y="838969"/>
                    <a:pt x="252828" y="843765"/>
                    <a:pt x="245292" y="851986"/>
                  </a:cubicBezTo>
                  <a:lnTo>
                    <a:pt x="338468" y="532037"/>
                  </a:lnTo>
                  <a:close/>
                  <a:moveTo>
                    <a:pt x="140469" y="1187007"/>
                  </a:moveTo>
                  <a:lnTo>
                    <a:pt x="145265" y="1156177"/>
                  </a:lnTo>
                  <a:cubicBezTo>
                    <a:pt x="165133" y="1158917"/>
                    <a:pt x="165133" y="1150696"/>
                    <a:pt x="165133" y="1150696"/>
                  </a:cubicBezTo>
                  <a:lnTo>
                    <a:pt x="173355" y="1115070"/>
                  </a:lnTo>
                  <a:cubicBezTo>
                    <a:pt x="175410" y="1116440"/>
                    <a:pt x="177466" y="1117811"/>
                    <a:pt x="180206" y="1118495"/>
                  </a:cubicBezTo>
                  <a:cubicBezTo>
                    <a:pt x="180891" y="1118495"/>
                    <a:pt x="181576" y="1118495"/>
                    <a:pt x="182261" y="1119180"/>
                  </a:cubicBezTo>
                  <a:cubicBezTo>
                    <a:pt x="180206" y="1129457"/>
                    <a:pt x="174725" y="1160287"/>
                    <a:pt x="165819" y="1176045"/>
                  </a:cubicBezTo>
                  <a:cubicBezTo>
                    <a:pt x="155542" y="1193858"/>
                    <a:pt x="140469" y="1187007"/>
                    <a:pt x="140469" y="1187007"/>
                  </a:cubicBezTo>
                  <a:close/>
                  <a:moveTo>
                    <a:pt x="287084" y="1215097"/>
                  </a:moveTo>
                  <a:lnTo>
                    <a:pt x="272697" y="1213041"/>
                  </a:lnTo>
                  <a:lnTo>
                    <a:pt x="371353" y="847875"/>
                  </a:lnTo>
                  <a:lnTo>
                    <a:pt x="379575" y="854041"/>
                  </a:lnTo>
                  <a:lnTo>
                    <a:pt x="287084" y="1215097"/>
                  </a:lnTo>
                  <a:close/>
                  <a:moveTo>
                    <a:pt x="572777" y="104525"/>
                  </a:moveTo>
                  <a:lnTo>
                    <a:pt x="424792" y="665635"/>
                  </a:lnTo>
                  <a:lnTo>
                    <a:pt x="415886" y="660839"/>
                  </a:lnTo>
                  <a:lnTo>
                    <a:pt x="562500" y="103155"/>
                  </a:lnTo>
                  <a:lnTo>
                    <a:pt x="572777" y="104525"/>
                  </a:ln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83" name="Google Shape;883;p43">
              <a:extLst>
                <a:ext uri="{FF2B5EF4-FFF2-40B4-BE49-F238E27FC236}">
                  <a16:creationId xmlns:a16="http://schemas.microsoft.com/office/drawing/2014/main" id="{2A970C44-BFC6-C2C9-57DC-A0A1AF843A30}"/>
                </a:ext>
              </a:extLst>
            </p:cNvPr>
            <p:cNvSpPr/>
            <p:nvPr/>
          </p:nvSpPr>
          <p:spPr>
            <a:xfrm rot="2843853">
              <a:off x="6501057" y="-876290"/>
              <a:ext cx="2697001" cy="1209342"/>
            </a:xfrm>
            <a:custGeom>
              <a:avLst/>
              <a:gdLst/>
              <a:ahLst/>
              <a:cxnLst/>
              <a:rect l="l" t="t" r="r" b="b"/>
              <a:pathLst>
                <a:path w="1484244" h="665539" extrusionOk="0">
                  <a:moveTo>
                    <a:pt x="61522" y="0"/>
                  </a:moveTo>
                  <a:cubicBezTo>
                    <a:pt x="12278" y="104870"/>
                    <a:pt x="-38585" y="257842"/>
                    <a:pt x="42949" y="361379"/>
                  </a:cubicBezTo>
                  <a:cubicBezTo>
                    <a:pt x="115624" y="453676"/>
                    <a:pt x="237259" y="431101"/>
                    <a:pt x="329365" y="383191"/>
                  </a:cubicBezTo>
                  <a:cubicBezTo>
                    <a:pt x="420329" y="335851"/>
                    <a:pt x="497958" y="250317"/>
                    <a:pt x="595399" y="218027"/>
                  </a:cubicBezTo>
                  <a:cubicBezTo>
                    <a:pt x="676075" y="191262"/>
                    <a:pt x="760848" y="210788"/>
                    <a:pt x="831714" y="255651"/>
                  </a:cubicBezTo>
                  <a:cubicBezTo>
                    <a:pt x="922678" y="313372"/>
                    <a:pt x="970398" y="414337"/>
                    <a:pt x="941918" y="521303"/>
                  </a:cubicBezTo>
                  <a:cubicBezTo>
                    <a:pt x="929535" y="567690"/>
                    <a:pt x="869052" y="692563"/>
                    <a:pt x="803901" y="660273"/>
                  </a:cubicBezTo>
                  <a:cubicBezTo>
                    <a:pt x="746941" y="631984"/>
                    <a:pt x="774088" y="542163"/>
                    <a:pt x="794471" y="500443"/>
                  </a:cubicBezTo>
                  <a:cubicBezTo>
                    <a:pt x="830095" y="427577"/>
                    <a:pt x="890959" y="380905"/>
                    <a:pt x="972208" y="385953"/>
                  </a:cubicBezTo>
                  <a:cubicBezTo>
                    <a:pt x="1085841" y="393001"/>
                    <a:pt x="1137466" y="513969"/>
                    <a:pt x="1244337" y="527209"/>
                  </a:cubicBezTo>
                  <a:cubicBezTo>
                    <a:pt x="1373972" y="543306"/>
                    <a:pt x="1493320" y="374904"/>
                    <a:pt x="1483700" y="253555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884" name="Google Shape;884;p43">
            <a:extLst>
              <a:ext uri="{FF2B5EF4-FFF2-40B4-BE49-F238E27FC236}">
                <a16:creationId xmlns:a16="http://schemas.microsoft.com/office/drawing/2014/main" id="{AC311AD7-3C3E-0DAD-4802-B68EBA6CF9D6}"/>
              </a:ext>
            </a:extLst>
          </p:cNvPr>
          <p:cNvSpPr/>
          <p:nvPr/>
        </p:nvSpPr>
        <p:spPr>
          <a:xfrm rot="-1626377">
            <a:off x="253401" y="266623"/>
            <a:ext cx="400378" cy="937471"/>
          </a:xfrm>
          <a:custGeom>
            <a:avLst/>
            <a:gdLst/>
            <a:ahLst/>
            <a:cxnLst/>
            <a:rect l="l" t="t" r="r" b="b"/>
            <a:pathLst>
              <a:path w="483257" h="1131528" extrusionOk="0">
                <a:moveTo>
                  <a:pt x="483248" y="646493"/>
                </a:moveTo>
                <a:cubicBezTo>
                  <a:pt x="483248" y="645540"/>
                  <a:pt x="483248" y="643636"/>
                  <a:pt x="483248" y="641730"/>
                </a:cubicBezTo>
                <a:cubicBezTo>
                  <a:pt x="483248" y="639826"/>
                  <a:pt x="483248" y="638873"/>
                  <a:pt x="482296" y="636968"/>
                </a:cubicBezTo>
                <a:cubicBezTo>
                  <a:pt x="469913" y="540765"/>
                  <a:pt x="392760" y="469328"/>
                  <a:pt x="295605" y="471233"/>
                </a:cubicBezTo>
                <a:cubicBezTo>
                  <a:pt x="293701" y="452183"/>
                  <a:pt x="292748" y="433133"/>
                  <a:pt x="290843" y="414083"/>
                </a:cubicBezTo>
                <a:cubicBezTo>
                  <a:pt x="288938" y="386461"/>
                  <a:pt x="283223" y="372173"/>
                  <a:pt x="302273" y="352170"/>
                </a:cubicBezTo>
                <a:cubicBezTo>
                  <a:pt x="332753" y="319786"/>
                  <a:pt x="361328" y="284543"/>
                  <a:pt x="384188" y="245490"/>
                </a:cubicBezTo>
                <a:cubicBezTo>
                  <a:pt x="418478" y="189293"/>
                  <a:pt x="463246" y="89280"/>
                  <a:pt x="412763" y="30226"/>
                </a:cubicBezTo>
                <a:cubicBezTo>
                  <a:pt x="362280" y="-27877"/>
                  <a:pt x="282271" y="5461"/>
                  <a:pt x="252743" y="65468"/>
                </a:cubicBezTo>
                <a:cubicBezTo>
                  <a:pt x="213690" y="141668"/>
                  <a:pt x="218453" y="243586"/>
                  <a:pt x="221310" y="328358"/>
                </a:cubicBezTo>
                <a:cubicBezTo>
                  <a:pt x="111773" y="394080"/>
                  <a:pt x="-18720" y="497903"/>
                  <a:pt x="2235" y="639826"/>
                </a:cubicBezTo>
                <a:cubicBezTo>
                  <a:pt x="13665" y="716026"/>
                  <a:pt x="69863" y="775080"/>
                  <a:pt x="139396" y="803655"/>
                </a:cubicBezTo>
                <a:cubicBezTo>
                  <a:pt x="166065" y="814133"/>
                  <a:pt x="192735" y="820801"/>
                  <a:pt x="221310" y="824611"/>
                </a:cubicBezTo>
                <a:cubicBezTo>
                  <a:pt x="232740" y="825563"/>
                  <a:pt x="247028" y="829373"/>
                  <a:pt x="260363" y="830326"/>
                </a:cubicBezTo>
                <a:cubicBezTo>
                  <a:pt x="267030" y="893190"/>
                  <a:pt x="277508" y="1029398"/>
                  <a:pt x="234646" y="1063688"/>
                </a:cubicBezTo>
                <a:cubicBezTo>
                  <a:pt x="236551" y="1060830"/>
                  <a:pt x="238455" y="1057021"/>
                  <a:pt x="240360" y="1053211"/>
                </a:cubicBezTo>
                <a:cubicBezTo>
                  <a:pt x="253696" y="1021778"/>
                  <a:pt x="242265" y="985583"/>
                  <a:pt x="213690" y="966533"/>
                </a:cubicBezTo>
                <a:cubicBezTo>
                  <a:pt x="144158" y="920813"/>
                  <a:pt x="85103" y="1007490"/>
                  <a:pt x="109868" y="1070355"/>
                </a:cubicBezTo>
                <a:cubicBezTo>
                  <a:pt x="136538" y="1137030"/>
                  <a:pt x="233693" y="1151318"/>
                  <a:pt x="283223" y="1102740"/>
                </a:cubicBezTo>
                <a:cubicBezTo>
                  <a:pt x="350851" y="1037018"/>
                  <a:pt x="330848" y="913193"/>
                  <a:pt x="322276" y="825563"/>
                </a:cubicBezTo>
                <a:cubicBezTo>
                  <a:pt x="413715" y="814133"/>
                  <a:pt x="484201" y="741743"/>
                  <a:pt x="483248" y="646493"/>
                </a:cubicBezTo>
                <a:close/>
                <a:moveTo>
                  <a:pt x="304178" y="577913"/>
                </a:moveTo>
                <a:cubicBezTo>
                  <a:pt x="351803" y="585533"/>
                  <a:pt x="385140" y="623633"/>
                  <a:pt x="386093" y="675068"/>
                </a:cubicBezTo>
                <a:cubicBezTo>
                  <a:pt x="382283" y="717930"/>
                  <a:pt x="357518" y="753173"/>
                  <a:pt x="318465" y="762698"/>
                </a:cubicBezTo>
                <a:cubicBezTo>
                  <a:pt x="313703" y="701738"/>
                  <a:pt x="308940" y="639826"/>
                  <a:pt x="304178" y="577913"/>
                </a:cubicBezTo>
                <a:close/>
                <a:moveTo>
                  <a:pt x="125108" y="553148"/>
                </a:moveTo>
                <a:cubicBezTo>
                  <a:pt x="147968" y="512190"/>
                  <a:pt x="181305" y="476948"/>
                  <a:pt x="213690" y="443611"/>
                </a:cubicBezTo>
                <a:cubicBezTo>
                  <a:pt x="217501" y="439801"/>
                  <a:pt x="222263" y="435038"/>
                  <a:pt x="227026" y="431228"/>
                </a:cubicBezTo>
                <a:cubicBezTo>
                  <a:pt x="227978" y="449326"/>
                  <a:pt x="229883" y="467423"/>
                  <a:pt x="230835" y="485520"/>
                </a:cubicBezTo>
                <a:cubicBezTo>
                  <a:pt x="193688" y="501713"/>
                  <a:pt x="161303" y="527430"/>
                  <a:pt x="145110" y="564578"/>
                </a:cubicBezTo>
                <a:cubicBezTo>
                  <a:pt x="134633" y="588390"/>
                  <a:pt x="123203" y="653161"/>
                  <a:pt x="147968" y="672211"/>
                </a:cubicBezTo>
                <a:cubicBezTo>
                  <a:pt x="156540" y="678878"/>
                  <a:pt x="167018" y="679830"/>
                  <a:pt x="175590" y="672211"/>
                </a:cubicBezTo>
                <a:cubicBezTo>
                  <a:pt x="184163" y="664590"/>
                  <a:pt x="185115" y="650303"/>
                  <a:pt x="189878" y="639826"/>
                </a:cubicBezTo>
                <a:cubicBezTo>
                  <a:pt x="201308" y="616013"/>
                  <a:pt x="218453" y="601726"/>
                  <a:pt x="239408" y="590296"/>
                </a:cubicBezTo>
                <a:cubicBezTo>
                  <a:pt x="244171" y="648398"/>
                  <a:pt x="248933" y="705548"/>
                  <a:pt x="253696" y="763651"/>
                </a:cubicBezTo>
                <a:cubicBezTo>
                  <a:pt x="247980" y="762698"/>
                  <a:pt x="242265" y="761746"/>
                  <a:pt x="236551" y="760793"/>
                </a:cubicBezTo>
                <a:cubicBezTo>
                  <a:pt x="142253" y="736980"/>
                  <a:pt x="72721" y="647446"/>
                  <a:pt x="125108" y="553148"/>
                </a:cubicBezTo>
                <a:close/>
                <a:moveTo>
                  <a:pt x="352755" y="174053"/>
                </a:moveTo>
                <a:cubicBezTo>
                  <a:pt x="334658" y="208343"/>
                  <a:pt x="311798" y="245490"/>
                  <a:pt x="286080" y="274065"/>
                </a:cubicBezTo>
                <a:cubicBezTo>
                  <a:pt x="285128" y="275018"/>
                  <a:pt x="285128" y="275018"/>
                  <a:pt x="284176" y="275970"/>
                </a:cubicBezTo>
                <a:cubicBezTo>
                  <a:pt x="284176" y="256920"/>
                  <a:pt x="284176" y="237870"/>
                  <a:pt x="285128" y="218820"/>
                </a:cubicBezTo>
                <a:cubicBezTo>
                  <a:pt x="287033" y="175958"/>
                  <a:pt x="287985" y="130238"/>
                  <a:pt x="315608" y="94995"/>
                </a:cubicBezTo>
                <a:cubicBezTo>
                  <a:pt x="338468" y="65468"/>
                  <a:pt x="374663" y="74040"/>
                  <a:pt x="374663" y="113093"/>
                </a:cubicBezTo>
                <a:cubicBezTo>
                  <a:pt x="374663" y="133095"/>
                  <a:pt x="362280" y="155955"/>
                  <a:pt x="352755" y="174053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885" name="Google Shape;885;p43">
            <a:extLst>
              <a:ext uri="{FF2B5EF4-FFF2-40B4-BE49-F238E27FC236}">
                <a16:creationId xmlns:a16="http://schemas.microsoft.com/office/drawing/2014/main" id="{C12A123B-0678-45A0-788D-801C35B25555}"/>
              </a:ext>
            </a:extLst>
          </p:cNvPr>
          <p:cNvGrpSpPr/>
          <p:nvPr/>
        </p:nvGrpSpPr>
        <p:grpSpPr>
          <a:xfrm>
            <a:off x="4870435" y="4390959"/>
            <a:ext cx="3560345" cy="1230226"/>
            <a:chOff x="3590585" y="4296409"/>
            <a:chExt cx="3560345" cy="1230226"/>
          </a:xfrm>
        </p:grpSpPr>
        <p:sp>
          <p:nvSpPr>
            <p:cNvPr id="886" name="Google Shape;886;p43">
              <a:extLst>
                <a:ext uri="{FF2B5EF4-FFF2-40B4-BE49-F238E27FC236}">
                  <a16:creationId xmlns:a16="http://schemas.microsoft.com/office/drawing/2014/main" id="{C6EF67BE-89C1-CDBA-11C7-D1E4FB2E50D4}"/>
                </a:ext>
              </a:extLst>
            </p:cNvPr>
            <p:cNvSpPr/>
            <p:nvPr/>
          </p:nvSpPr>
          <p:spPr>
            <a:xfrm flipH="1">
              <a:off x="3980318" y="4296409"/>
              <a:ext cx="3170612" cy="1230226"/>
            </a:xfrm>
            <a:custGeom>
              <a:avLst/>
              <a:gdLst/>
              <a:ahLst/>
              <a:cxnLst/>
              <a:rect l="l" t="t" r="r" b="b"/>
              <a:pathLst>
                <a:path w="697221" h="270528" extrusionOk="0">
                  <a:moveTo>
                    <a:pt x="681004" y="213664"/>
                  </a:moveTo>
                  <a:cubicBezTo>
                    <a:pt x="645378" y="187630"/>
                    <a:pt x="583718" y="197222"/>
                    <a:pt x="541241" y="191741"/>
                  </a:cubicBezTo>
                  <a:cubicBezTo>
                    <a:pt x="494653" y="185574"/>
                    <a:pt x="473414" y="166391"/>
                    <a:pt x="462453" y="125284"/>
                  </a:cubicBezTo>
                  <a:cubicBezTo>
                    <a:pt x="454231" y="93769"/>
                    <a:pt x="459712" y="48552"/>
                    <a:pt x="437103" y="21832"/>
                  </a:cubicBezTo>
                  <a:cubicBezTo>
                    <a:pt x="392571" y="-31607"/>
                    <a:pt x="289804" y="26628"/>
                    <a:pt x="248697" y="52662"/>
                  </a:cubicBezTo>
                  <a:cubicBezTo>
                    <a:pt x="183611" y="94454"/>
                    <a:pt x="128802" y="149263"/>
                    <a:pt x="73307" y="200647"/>
                  </a:cubicBezTo>
                  <a:cubicBezTo>
                    <a:pt x="48643" y="223941"/>
                    <a:pt x="24664" y="247235"/>
                    <a:pt x="0" y="270529"/>
                  </a:cubicBezTo>
                  <a:lnTo>
                    <a:pt x="687170" y="270529"/>
                  </a:lnTo>
                  <a:cubicBezTo>
                    <a:pt x="700188" y="249290"/>
                    <a:pt x="702928" y="229422"/>
                    <a:pt x="681004" y="213664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887" name="Google Shape;887;p43">
              <a:extLst>
                <a:ext uri="{FF2B5EF4-FFF2-40B4-BE49-F238E27FC236}">
                  <a16:creationId xmlns:a16="http://schemas.microsoft.com/office/drawing/2014/main" id="{E0B9C84B-B198-2E0C-9311-2FE96FF6A79A}"/>
                </a:ext>
              </a:extLst>
            </p:cNvPr>
            <p:cNvSpPr/>
            <p:nvPr/>
          </p:nvSpPr>
          <p:spPr>
            <a:xfrm flipH="1">
              <a:off x="3590585" y="4331252"/>
              <a:ext cx="2824320" cy="1160531"/>
            </a:xfrm>
            <a:custGeom>
              <a:avLst/>
              <a:gdLst/>
              <a:ahLst/>
              <a:cxnLst/>
              <a:rect l="l" t="t" r="r" b="b"/>
              <a:pathLst>
                <a:path w="621071" h="255202" extrusionOk="0">
                  <a:moveTo>
                    <a:pt x="596735" y="156546"/>
                  </a:moveTo>
                  <a:cubicBezTo>
                    <a:pt x="555628" y="138048"/>
                    <a:pt x="497394" y="158601"/>
                    <a:pt x="454916" y="160657"/>
                  </a:cubicBezTo>
                  <a:cubicBezTo>
                    <a:pt x="407643" y="162712"/>
                    <a:pt x="382294" y="148324"/>
                    <a:pt x="363111" y="109958"/>
                  </a:cubicBezTo>
                  <a:cubicBezTo>
                    <a:pt x="348038" y="80498"/>
                    <a:pt x="343243" y="35280"/>
                    <a:pt x="315153" y="13357"/>
                  </a:cubicBezTo>
                  <a:cubicBezTo>
                    <a:pt x="259659" y="-30490"/>
                    <a:pt x="171964" y="44872"/>
                    <a:pt x="137708" y="77758"/>
                  </a:cubicBezTo>
                  <a:cubicBezTo>
                    <a:pt x="83584" y="130512"/>
                    <a:pt x="41792" y="194227"/>
                    <a:pt x="0" y="255203"/>
                  </a:cubicBezTo>
                  <a:cubicBezTo>
                    <a:pt x="102082" y="255203"/>
                    <a:pt x="611808" y="234649"/>
                    <a:pt x="611808" y="234649"/>
                  </a:cubicBezTo>
                  <a:cubicBezTo>
                    <a:pt x="628935" y="194227"/>
                    <a:pt x="621399" y="167508"/>
                    <a:pt x="596735" y="156546"/>
                  </a:cubicBezTo>
                  <a:close/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pic>
        <p:nvPicPr>
          <p:cNvPr id="2" name="Online Media 1" title="👍🎷 Getting A FULL Sound on the Saxophone | How To Play The Saxophone | Todd Schefflin 🎷👍">
            <a:hlinkClick r:id="" action="ppaction://media"/>
            <a:extLst>
              <a:ext uri="{FF2B5EF4-FFF2-40B4-BE49-F238E27FC236}">
                <a16:creationId xmlns:a16="http://schemas.microsoft.com/office/drawing/2014/main" id="{C6C45D4B-991D-6B5F-D2FB-EDB794DA0666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5"/>
          <a:stretch>
            <a:fillRect/>
          </a:stretch>
        </p:blipFill>
        <p:spPr>
          <a:xfrm>
            <a:off x="1335641" y="3439296"/>
            <a:ext cx="2548192" cy="1438603"/>
          </a:xfrm>
          <a:prstGeom prst="rect">
            <a:avLst/>
          </a:prstGeom>
        </p:spPr>
      </p:pic>
      <p:pic>
        <p:nvPicPr>
          <p:cNvPr id="3" name="Online Media 2" title="Saxophone Lesson - Beginner Saxophone - First Notes">
            <a:hlinkClick r:id="" action="ppaction://media"/>
            <a:extLst>
              <a:ext uri="{FF2B5EF4-FFF2-40B4-BE49-F238E27FC236}">
                <a16:creationId xmlns:a16="http://schemas.microsoft.com/office/drawing/2014/main" id="{102DB23E-AE5C-5860-DCE1-56D2DDF50F81}"/>
              </a:ext>
            </a:extLst>
          </p:cNvPr>
          <p:cNvPicPr>
            <a:picLocks noRot="1" noChangeAspect="1"/>
          </p:cNvPicPr>
          <p:nvPr>
            <a:videoFile r:link="rId2"/>
          </p:nvPr>
        </p:nvPicPr>
        <p:blipFill>
          <a:blip r:embed="rId6"/>
          <a:stretch>
            <a:fillRect/>
          </a:stretch>
        </p:blipFill>
        <p:spPr>
          <a:xfrm>
            <a:off x="5260168" y="3389465"/>
            <a:ext cx="2636458" cy="14884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92502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1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1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" fill="hold">
                      <p:stCondLst>
                        <p:cond delay="0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52">
          <a:extLst>
            <a:ext uri="{FF2B5EF4-FFF2-40B4-BE49-F238E27FC236}">
              <a16:creationId xmlns:a16="http://schemas.microsoft.com/office/drawing/2014/main" id="{AB9BAA43-F04F-27E8-0AC7-E037B06A173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53" name="Google Shape;1353;p55">
            <a:extLst>
              <a:ext uri="{FF2B5EF4-FFF2-40B4-BE49-F238E27FC236}">
                <a16:creationId xmlns:a16="http://schemas.microsoft.com/office/drawing/2014/main" id="{30D0CF0F-22BC-D76B-1187-E078FC82AA20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295251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S</a:t>
            </a:r>
            <a:r>
              <a:rPr lang="en" dirty="0"/>
              <a:t>tep 3: Practice!</a:t>
            </a:r>
            <a:endParaRPr dirty="0"/>
          </a:p>
        </p:txBody>
      </p:sp>
      <p:pic>
        <p:nvPicPr>
          <p:cNvPr id="2" name="IMG_4678">
            <a:hlinkClick r:id="" action="ppaction://media"/>
            <a:extLst>
              <a:ext uri="{FF2B5EF4-FFF2-40B4-BE49-F238E27FC236}">
                <a16:creationId xmlns:a16="http://schemas.microsoft.com/office/drawing/2014/main" id="{87CA4DC6-86EA-E694-95DD-8523A5B8C680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6396256" y="903671"/>
            <a:ext cx="2219434" cy="3944578"/>
          </a:xfrm>
          <a:prstGeom prst="rect">
            <a:avLst/>
          </a:prstGeom>
        </p:spPr>
      </p:pic>
      <p:pic>
        <p:nvPicPr>
          <p:cNvPr id="3" name="IMG_4111">
            <a:hlinkClick r:id="" action="ppaction://media"/>
            <a:extLst>
              <a:ext uri="{FF2B5EF4-FFF2-40B4-BE49-F238E27FC236}">
                <a16:creationId xmlns:a16="http://schemas.microsoft.com/office/drawing/2014/main" id="{7378812C-525C-805E-1C60-0C1724B3C09D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10"/>
          <a:stretch>
            <a:fillRect/>
          </a:stretch>
        </p:blipFill>
        <p:spPr>
          <a:xfrm>
            <a:off x="3462283" y="903671"/>
            <a:ext cx="2219434" cy="3944578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D37D7288-C710-56BE-3CC8-A6C1C5561B30}"/>
              </a:ext>
            </a:extLst>
          </p:cNvPr>
          <p:cNvSpPr txBox="1"/>
          <p:nvPr/>
        </p:nvSpPr>
        <p:spPr>
          <a:xfrm>
            <a:off x="3519652" y="4835723"/>
            <a:ext cx="210469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Epilogue" panose="020B0604020202020204" charset="0"/>
              </a:rPr>
              <a:t>Up to 3 scales!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3F8EFB75-9FD2-47BE-7FD2-CB6D39949A74}"/>
              </a:ext>
            </a:extLst>
          </p:cNvPr>
          <p:cNvSpPr txBox="1"/>
          <p:nvPr/>
        </p:nvSpPr>
        <p:spPr>
          <a:xfrm>
            <a:off x="6453625" y="4835722"/>
            <a:ext cx="210469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Epilogue" panose="020B0604020202020204" charset="0"/>
              </a:rPr>
              <a:t>Happy Birthday!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1836EB53-13D1-1FB9-EB9B-059691437A75}"/>
              </a:ext>
            </a:extLst>
          </p:cNvPr>
          <p:cNvSpPr txBox="1"/>
          <p:nvPr/>
        </p:nvSpPr>
        <p:spPr>
          <a:xfrm>
            <a:off x="479713" y="4835721"/>
            <a:ext cx="2316627" cy="30777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Epilogue" panose="020B0604020202020204" charset="0"/>
              </a:rPr>
              <a:t>First Scale and Arpeggio</a:t>
            </a:r>
          </a:p>
        </p:txBody>
      </p:sp>
      <p:pic>
        <p:nvPicPr>
          <p:cNvPr id="7" name="IMG_4072">
            <a:hlinkClick r:id="" action="ppaction://media"/>
            <a:extLst>
              <a:ext uri="{FF2B5EF4-FFF2-40B4-BE49-F238E27FC236}">
                <a16:creationId xmlns:a16="http://schemas.microsoft.com/office/drawing/2014/main" id="{2EAB0C75-5699-C077-B3B7-8FC6DC141EAB}"/>
              </a:ext>
            </a:extLst>
          </p:cNvPr>
          <p:cNvPicPr>
            <a:picLocks noChangeAspect="1"/>
          </p:cNvPicPr>
          <p:nvPr>
            <a:videoFile r:link="rId6"/>
            <p:extLst>
              <p:ext uri="{DAA4B4D4-6D71-4841-9C94-3DE7FCFB9230}">
                <p14:media xmlns:p14="http://schemas.microsoft.com/office/powerpoint/2010/main" r:embed="rId5"/>
              </p:ext>
            </p:extLst>
          </p:nvPr>
        </p:nvPicPr>
        <p:blipFill>
          <a:blip r:embed="rId11"/>
          <a:stretch>
            <a:fillRect/>
          </a:stretch>
        </p:blipFill>
        <p:spPr>
          <a:xfrm>
            <a:off x="528310" y="903671"/>
            <a:ext cx="2219434" cy="39445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8678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16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2907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12730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21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27" fill="hold" display="0">
                  <p:stCondLst>
                    <p:cond delay="indefinite"/>
                  </p:stCondLst>
                </p:cTn>
                <p:tgtEl>
                  <p:spTgt spid="7"/>
                </p:tgtEl>
              </p:cMediaNode>
            </p:video>
            <p:seq concurrent="1" nextAc="seek">
              <p:cTn id="28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9" fill="hold">
                      <p:stCondLst>
                        <p:cond delay="0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32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Shape 926">
          <a:extLst>
            <a:ext uri="{FF2B5EF4-FFF2-40B4-BE49-F238E27FC236}">
              <a16:creationId xmlns:a16="http://schemas.microsoft.com/office/drawing/2014/main" id="{BB8A1A0B-7A18-12D8-99F1-8B06E56E6EC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7" name="Google Shape;927;p45">
            <a:extLst>
              <a:ext uri="{FF2B5EF4-FFF2-40B4-BE49-F238E27FC236}">
                <a16:creationId xmlns:a16="http://schemas.microsoft.com/office/drawing/2014/main" id="{B4BABD4A-0ED1-DEED-3234-79EDEC5EDA8A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Learning By Example</a:t>
            </a:r>
            <a:endParaRPr dirty="0"/>
          </a:p>
        </p:txBody>
      </p:sp>
      <p:sp>
        <p:nvSpPr>
          <p:cNvPr id="928" name="Google Shape;928;p45">
            <a:extLst>
              <a:ext uri="{FF2B5EF4-FFF2-40B4-BE49-F238E27FC236}">
                <a16:creationId xmlns:a16="http://schemas.microsoft.com/office/drawing/2014/main" id="{368A5C61-B576-E73B-92D3-19063BF2AC59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4881488" y="2237430"/>
            <a:ext cx="3353023" cy="1147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Up and coming artists are also amazing to listen to, like Bartley who performed at the University of Miami in January. </a:t>
            </a:r>
            <a:endParaRPr dirty="0"/>
          </a:p>
        </p:txBody>
      </p:sp>
      <p:sp>
        <p:nvSpPr>
          <p:cNvPr id="929" name="Google Shape;929;p45">
            <a:extLst>
              <a:ext uri="{FF2B5EF4-FFF2-40B4-BE49-F238E27FC236}">
                <a16:creationId xmlns:a16="http://schemas.microsoft.com/office/drawing/2014/main" id="{5FA614D7-CFE0-DB74-97FF-F3BD0EE96DCF}"/>
              </a:ext>
            </a:extLst>
          </p:cNvPr>
          <p:cNvSpPr txBox="1">
            <a:spLocks noGrp="1"/>
          </p:cNvSpPr>
          <p:nvPr>
            <p:ph type="subTitle" idx="2"/>
          </p:nvPr>
        </p:nvSpPr>
        <p:spPr>
          <a:xfrm>
            <a:off x="968822" y="2241019"/>
            <a:ext cx="3353023" cy="11475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Listening to saxophonists, like Adderley who rose to fame in the </a:t>
            </a:r>
            <a:r>
              <a:rPr lang="en-US" dirty="0"/>
              <a:t>1950s and 1960s, give insight into the evolution of the jazz style.</a:t>
            </a:r>
            <a:endParaRPr dirty="0"/>
          </a:p>
        </p:txBody>
      </p:sp>
      <p:sp>
        <p:nvSpPr>
          <p:cNvPr id="930" name="Google Shape;930;p45">
            <a:extLst>
              <a:ext uri="{FF2B5EF4-FFF2-40B4-BE49-F238E27FC236}">
                <a16:creationId xmlns:a16="http://schemas.microsoft.com/office/drawing/2014/main" id="{54E7E227-C106-5F97-992E-94CF7BD6C9D6}"/>
              </a:ext>
            </a:extLst>
          </p:cNvPr>
          <p:cNvSpPr txBox="1">
            <a:spLocks noGrp="1"/>
          </p:cNvSpPr>
          <p:nvPr>
            <p:ph type="subTitle" idx="3"/>
          </p:nvPr>
        </p:nvSpPr>
        <p:spPr>
          <a:xfrm>
            <a:off x="585824" y="1393742"/>
            <a:ext cx="3982632" cy="944706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Julian Edwin "Cannonball" Adderley</a:t>
            </a:r>
          </a:p>
        </p:txBody>
      </p:sp>
      <p:sp>
        <p:nvSpPr>
          <p:cNvPr id="931" name="Google Shape;931;p45">
            <a:extLst>
              <a:ext uri="{FF2B5EF4-FFF2-40B4-BE49-F238E27FC236}">
                <a16:creationId xmlns:a16="http://schemas.microsoft.com/office/drawing/2014/main" id="{98A83063-0C31-53F6-6047-B0608FE65D43}"/>
              </a:ext>
            </a:extLst>
          </p:cNvPr>
          <p:cNvSpPr txBox="1">
            <a:spLocks noGrp="1"/>
          </p:cNvSpPr>
          <p:nvPr>
            <p:ph type="subTitle" idx="4"/>
          </p:nvPr>
        </p:nvSpPr>
        <p:spPr>
          <a:xfrm>
            <a:off x="4572000" y="1398567"/>
            <a:ext cx="3982632" cy="944706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Patrick Bartley</a:t>
            </a:r>
            <a:endParaRPr dirty="0"/>
          </a:p>
        </p:txBody>
      </p:sp>
      <p:grpSp>
        <p:nvGrpSpPr>
          <p:cNvPr id="932" name="Google Shape;932;p45">
            <a:extLst>
              <a:ext uri="{FF2B5EF4-FFF2-40B4-BE49-F238E27FC236}">
                <a16:creationId xmlns:a16="http://schemas.microsoft.com/office/drawing/2014/main" id="{81C95848-243C-0B7B-876F-52A5505DA975}"/>
              </a:ext>
            </a:extLst>
          </p:cNvPr>
          <p:cNvGrpSpPr/>
          <p:nvPr/>
        </p:nvGrpSpPr>
        <p:grpSpPr>
          <a:xfrm>
            <a:off x="2380468" y="1017725"/>
            <a:ext cx="396677" cy="395919"/>
            <a:chOff x="2573213" y="1264678"/>
            <a:chExt cx="335059" cy="334419"/>
          </a:xfrm>
        </p:grpSpPr>
        <p:sp>
          <p:nvSpPr>
            <p:cNvPr id="933" name="Google Shape;933;p45">
              <a:extLst>
                <a:ext uri="{FF2B5EF4-FFF2-40B4-BE49-F238E27FC236}">
                  <a16:creationId xmlns:a16="http://schemas.microsoft.com/office/drawing/2014/main" id="{CB7414D0-ACEE-DDBC-56DC-DCCDE7ED4504}"/>
                </a:ext>
              </a:extLst>
            </p:cNvPr>
            <p:cNvSpPr/>
            <p:nvPr/>
          </p:nvSpPr>
          <p:spPr>
            <a:xfrm>
              <a:off x="2754574" y="1358998"/>
              <a:ext cx="153698" cy="240080"/>
            </a:xfrm>
            <a:custGeom>
              <a:avLst/>
              <a:gdLst/>
              <a:ahLst/>
              <a:cxnLst/>
              <a:rect l="l" t="t" r="r" b="b"/>
              <a:pathLst>
                <a:path w="273241" h="426808" extrusionOk="0">
                  <a:moveTo>
                    <a:pt x="254608" y="0"/>
                  </a:moveTo>
                  <a:cubicBezTo>
                    <a:pt x="222663" y="0"/>
                    <a:pt x="197818" y="26620"/>
                    <a:pt x="197818" y="57677"/>
                  </a:cubicBezTo>
                  <a:lnTo>
                    <a:pt x="197818" y="185453"/>
                  </a:lnTo>
                  <a:cubicBezTo>
                    <a:pt x="197818" y="189890"/>
                    <a:pt x="196043" y="194327"/>
                    <a:pt x="192494" y="197876"/>
                  </a:cubicBezTo>
                  <a:lnTo>
                    <a:pt x="109085" y="281286"/>
                  </a:lnTo>
                  <a:cubicBezTo>
                    <a:pt x="102873" y="287497"/>
                    <a:pt x="91338" y="288384"/>
                    <a:pt x="85126" y="282173"/>
                  </a:cubicBezTo>
                  <a:cubicBezTo>
                    <a:pt x="78028" y="275074"/>
                    <a:pt x="77140" y="263539"/>
                    <a:pt x="84239" y="257328"/>
                  </a:cubicBezTo>
                  <a:lnTo>
                    <a:pt x="139254" y="202313"/>
                  </a:lnTo>
                  <a:cubicBezTo>
                    <a:pt x="155226" y="186341"/>
                    <a:pt x="155226" y="160608"/>
                    <a:pt x="139254" y="145523"/>
                  </a:cubicBezTo>
                  <a:cubicBezTo>
                    <a:pt x="124169" y="130438"/>
                    <a:pt x="99324" y="130438"/>
                    <a:pt x="84239" y="146411"/>
                  </a:cubicBezTo>
                  <a:lnTo>
                    <a:pt x="28337" y="202313"/>
                  </a:lnTo>
                  <a:cubicBezTo>
                    <a:pt x="-8044" y="238693"/>
                    <a:pt x="-8931" y="295483"/>
                    <a:pt x="23013" y="333638"/>
                  </a:cubicBezTo>
                  <a:lnTo>
                    <a:pt x="23013" y="409062"/>
                  </a:lnTo>
                  <a:cubicBezTo>
                    <a:pt x="23013" y="418823"/>
                    <a:pt x="30999" y="426809"/>
                    <a:pt x="40760" y="426809"/>
                  </a:cubicBezTo>
                  <a:lnTo>
                    <a:pt x="152564" y="426809"/>
                  </a:lnTo>
                  <a:cubicBezTo>
                    <a:pt x="162325" y="426809"/>
                    <a:pt x="170311" y="418823"/>
                    <a:pt x="170311" y="409062"/>
                  </a:cubicBezTo>
                  <a:lnTo>
                    <a:pt x="170311" y="332751"/>
                  </a:lnTo>
                  <a:lnTo>
                    <a:pt x="267918" y="235144"/>
                  </a:lnTo>
                  <a:cubicBezTo>
                    <a:pt x="271467" y="231595"/>
                    <a:pt x="273242" y="227158"/>
                    <a:pt x="273242" y="222721"/>
                  </a:cubicBezTo>
                  <a:lnTo>
                    <a:pt x="273242" y="17747"/>
                  </a:lnTo>
                  <a:cubicBezTo>
                    <a:pt x="272354" y="7986"/>
                    <a:pt x="264368" y="0"/>
                    <a:pt x="254608" y="0"/>
                  </a:cubicBezTo>
                  <a:lnTo>
                    <a:pt x="254608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34" name="Google Shape;934;p45">
              <a:extLst>
                <a:ext uri="{FF2B5EF4-FFF2-40B4-BE49-F238E27FC236}">
                  <a16:creationId xmlns:a16="http://schemas.microsoft.com/office/drawing/2014/main" id="{E43E37F0-D23B-1FA9-87F3-F08632206703}"/>
                </a:ext>
              </a:extLst>
            </p:cNvPr>
            <p:cNvSpPr/>
            <p:nvPr/>
          </p:nvSpPr>
          <p:spPr>
            <a:xfrm>
              <a:off x="2573213" y="1359018"/>
              <a:ext cx="153468" cy="240080"/>
            </a:xfrm>
            <a:custGeom>
              <a:avLst/>
              <a:gdLst/>
              <a:ahLst/>
              <a:cxnLst/>
              <a:rect l="l" t="t" r="r" b="b"/>
              <a:pathLst>
                <a:path w="272832" h="426808" extrusionOk="0">
                  <a:moveTo>
                    <a:pt x="244017" y="201425"/>
                  </a:moveTo>
                  <a:lnTo>
                    <a:pt x="188115" y="145523"/>
                  </a:lnTo>
                  <a:cubicBezTo>
                    <a:pt x="173031" y="130438"/>
                    <a:pt x="148185" y="130438"/>
                    <a:pt x="133100" y="144636"/>
                  </a:cubicBezTo>
                  <a:cubicBezTo>
                    <a:pt x="117128" y="159721"/>
                    <a:pt x="117128" y="186341"/>
                    <a:pt x="133100" y="201425"/>
                  </a:cubicBezTo>
                  <a:lnTo>
                    <a:pt x="188115" y="256440"/>
                  </a:lnTo>
                  <a:cubicBezTo>
                    <a:pt x="195214" y="263539"/>
                    <a:pt x="195214" y="275074"/>
                    <a:pt x="187228" y="281286"/>
                  </a:cubicBezTo>
                  <a:cubicBezTo>
                    <a:pt x="180129" y="287497"/>
                    <a:pt x="169481" y="286610"/>
                    <a:pt x="163270" y="280398"/>
                  </a:cubicBezTo>
                  <a:lnTo>
                    <a:pt x="79860" y="196989"/>
                  </a:lnTo>
                  <a:cubicBezTo>
                    <a:pt x="76311" y="193439"/>
                    <a:pt x="74536" y="189003"/>
                    <a:pt x="74536" y="184566"/>
                  </a:cubicBezTo>
                  <a:lnTo>
                    <a:pt x="74536" y="57677"/>
                  </a:lnTo>
                  <a:cubicBezTo>
                    <a:pt x="74536" y="26620"/>
                    <a:pt x="49691" y="0"/>
                    <a:pt x="17747" y="0"/>
                  </a:cubicBezTo>
                  <a:cubicBezTo>
                    <a:pt x="7986" y="0"/>
                    <a:pt x="0" y="7986"/>
                    <a:pt x="0" y="17747"/>
                  </a:cubicBezTo>
                  <a:lnTo>
                    <a:pt x="0" y="222721"/>
                  </a:lnTo>
                  <a:cubicBezTo>
                    <a:pt x="0" y="227158"/>
                    <a:pt x="1775" y="231595"/>
                    <a:pt x="5324" y="235144"/>
                  </a:cubicBezTo>
                  <a:lnTo>
                    <a:pt x="102931" y="332751"/>
                  </a:lnTo>
                  <a:lnTo>
                    <a:pt x="102931" y="409062"/>
                  </a:lnTo>
                  <a:cubicBezTo>
                    <a:pt x="102931" y="418823"/>
                    <a:pt x="110917" y="426809"/>
                    <a:pt x="120678" y="426809"/>
                  </a:cubicBezTo>
                  <a:lnTo>
                    <a:pt x="232482" y="426809"/>
                  </a:lnTo>
                  <a:cubicBezTo>
                    <a:pt x="242243" y="426809"/>
                    <a:pt x="250229" y="418823"/>
                    <a:pt x="250229" y="409062"/>
                  </a:cubicBezTo>
                  <a:lnTo>
                    <a:pt x="250229" y="331864"/>
                  </a:lnTo>
                  <a:cubicBezTo>
                    <a:pt x="282173" y="294596"/>
                    <a:pt x="280398" y="236919"/>
                    <a:pt x="244017" y="201425"/>
                  </a:cubicBezTo>
                  <a:lnTo>
                    <a:pt x="244017" y="201425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35" name="Google Shape;935;p45">
              <a:extLst>
                <a:ext uri="{FF2B5EF4-FFF2-40B4-BE49-F238E27FC236}">
                  <a16:creationId xmlns:a16="http://schemas.microsoft.com/office/drawing/2014/main" id="{0804EB9B-3817-B16E-9344-32B8273D13DC}"/>
                </a:ext>
              </a:extLst>
            </p:cNvPr>
            <p:cNvSpPr/>
            <p:nvPr/>
          </p:nvSpPr>
          <p:spPr>
            <a:xfrm>
              <a:off x="2636668" y="1264678"/>
              <a:ext cx="92738" cy="113688"/>
            </a:xfrm>
            <a:custGeom>
              <a:avLst/>
              <a:gdLst/>
              <a:ahLst/>
              <a:cxnLst/>
              <a:rect l="l" t="t" r="r" b="b"/>
              <a:pathLst>
                <a:path w="164867" h="202112" extrusionOk="0">
                  <a:moveTo>
                    <a:pt x="54150" y="202113"/>
                  </a:moveTo>
                  <a:cubicBezTo>
                    <a:pt x="84320" y="202113"/>
                    <a:pt x="109165" y="177268"/>
                    <a:pt x="109165" y="147098"/>
                  </a:cubicBezTo>
                  <a:lnTo>
                    <a:pt x="109165" y="45942"/>
                  </a:lnTo>
                  <a:lnTo>
                    <a:pt x="152645" y="33519"/>
                  </a:lnTo>
                  <a:cubicBezTo>
                    <a:pt x="161518" y="30857"/>
                    <a:pt x="166842" y="21096"/>
                    <a:pt x="164180" y="12223"/>
                  </a:cubicBezTo>
                  <a:cubicBezTo>
                    <a:pt x="161518" y="3350"/>
                    <a:pt x="151757" y="-1974"/>
                    <a:pt x="142884" y="688"/>
                  </a:cubicBezTo>
                  <a:lnTo>
                    <a:pt x="86982" y="16660"/>
                  </a:lnTo>
                  <a:cubicBezTo>
                    <a:pt x="79883" y="18434"/>
                    <a:pt x="74559" y="25533"/>
                    <a:pt x="74559" y="33519"/>
                  </a:cubicBezTo>
                  <a:lnTo>
                    <a:pt x="74559" y="97407"/>
                  </a:lnTo>
                  <a:cubicBezTo>
                    <a:pt x="39953" y="83210"/>
                    <a:pt x="-864" y="110717"/>
                    <a:pt x="23" y="147985"/>
                  </a:cubicBezTo>
                  <a:cubicBezTo>
                    <a:pt x="-864" y="178155"/>
                    <a:pt x="23981" y="202113"/>
                    <a:pt x="54150" y="202113"/>
                  </a:cubicBezTo>
                  <a:lnTo>
                    <a:pt x="54150" y="202113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36" name="Google Shape;936;p45">
              <a:extLst>
                <a:ext uri="{FF2B5EF4-FFF2-40B4-BE49-F238E27FC236}">
                  <a16:creationId xmlns:a16="http://schemas.microsoft.com/office/drawing/2014/main" id="{6892ABE2-7753-8AA4-2402-5C8AEB164162}"/>
                </a:ext>
              </a:extLst>
            </p:cNvPr>
            <p:cNvSpPr/>
            <p:nvPr/>
          </p:nvSpPr>
          <p:spPr>
            <a:xfrm>
              <a:off x="2689070" y="1317021"/>
              <a:ext cx="134772" cy="124532"/>
            </a:xfrm>
            <a:custGeom>
              <a:avLst/>
              <a:gdLst/>
              <a:ahLst/>
              <a:cxnLst/>
              <a:rect l="l" t="t" r="r" b="b"/>
              <a:pathLst>
                <a:path w="239595" h="221390" extrusionOk="0">
                  <a:moveTo>
                    <a:pt x="204989" y="78086"/>
                  </a:moveTo>
                  <a:cubicBezTo>
                    <a:pt x="170383" y="63888"/>
                    <a:pt x="129565" y="91396"/>
                    <a:pt x="130452" y="128664"/>
                  </a:cubicBezTo>
                  <a:cubicBezTo>
                    <a:pt x="133115" y="201425"/>
                    <a:pt x="236933" y="201425"/>
                    <a:pt x="239595" y="128664"/>
                  </a:cubicBezTo>
                  <a:lnTo>
                    <a:pt x="239595" y="17747"/>
                  </a:lnTo>
                  <a:cubicBezTo>
                    <a:pt x="239595" y="12423"/>
                    <a:pt x="236933" y="7099"/>
                    <a:pt x="232496" y="3549"/>
                  </a:cubicBezTo>
                  <a:cubicBezTo>
                    <a:pt x="228059" y="0"/>
                    <a:pt x="222735" y="-887"/>
                    <a:pt x="217412" y="887"/>
                  </a:cubicBezTo>
                  <a:lnTo>
                    <a:pt x="86973" y="38155"/>
                  </a:lnTo>
                  <a:cubicBezTo>
                    <a:pt x="79874" y="39930"/>
                    <a:pt x="74550" y="47029"/>
                    <a:pt x="74550" y="55015"/>
                  </a:cubicBezTo>
                  <a:lnTo>
                    <a:pt x="74550" y="116241"/>
                  </a:lnTo>
                  <a:cubicBezTo>
                    <a:pt x="39944" y="102044"/>
                    <a:pt x="-873" y="129551"/>
                    <a:pt x="14" y="166819"/>
                  </a:cubicBezTo>
                  <a:cubicBezTo>
                    <a:pt x="2676" y="239581"/>
                    <a:pt x="106495" y="239581"/>
                    <a:pt x="109156" y="166819"/>
                  </a:cubicBezTo>
                  <a:lnTo>
                    <a:pt x="109156" y="68325"/>
                  </a:lnTo>
                  <a:lnTo>
                    <a:pt x="204989" y="40817"/>
                  </a:lnTo>
                  <a:lnTo>
                    <a:pt x="204989" y="78086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937" name="Google Shape;937;p45">
            <a:extLst>
              <a:ext uri="{FF2B5EF4-FFF2-40B4-BE49-F238E27FC236}">
                <a16:creationId xmlns:a16="http://schemas.microsoft.com/office/drawing/2014/main" id="{AF47F7A9-24E9-435F-91C9-0B9C75AD2879}"/>
              </a:ext>
            </a:extLst>
          </p:cNvPr>
          <p:cNvGrpSpPr/>
          <p:nvPr/>
        </p:nvGrpSpPr>
        <p:grpSpPr>
          <a:xfrm>
            <a:off x="6359972" y="1073497"/>
            <a:ext cx="396052" cy="396018"/>
            <a:chOff x="5516508" y="2071866"/>
            <a:chExt cx="334531" cy="334503"/>
          </a:xfrm>
        </p:grpSpPr>
        <p:sp>
          <p:nvSpPr>
            <p:cNvPr id="938" name="Google Shape;938;p45">
              <a:extLst>
                <a:ext uri="{FF2B5EF4-FFF2-40B4-BE49-F238E27FC236}">
                  <a16:creationId xmlns:a16="http://schemas.microsoft.com/office/drawing/2014/main" id="{D908C296-9E85-9920-B0A5-D4B01E0FE387}"/>
                </a:ext>
              </a:extLst>
            </p:cNvPr>
            <p:cNvSpPr/>
            <p:nvPr/>
          </p:nvSpPr>
          <p:spPr>
            <a:xfrm>
              <a:off x="5516508" y="2071866"/>
              <a:ext cx="166213" cy="240080"/>
            </a:xfrm>
            <a:custGeom>
              <a:avLst/>
              <a:gdLst/>
              <a:ahLst/>
              <a:cxnLst/>
              <a:rect l="l" t="t" r="r" b="b"/>
              <a:pathLst>
                <a:path w="295490" h="426808" extrusionOk="0">
                  <a:moveTo>
                    <a:pt x="283068" y="165045"/>
                  </a:moveTo>
                  <a:cubicBezTo>
                    <a:pt x="290167" y="163270"/>
                    <a:pt x="295490" y="156171"/>
                    <a:pt x="295490" y="148185"/>
                  </a:cubicBezTo>
                  <a:lnTo>
                    <a:pt x="295490" y="17747"/>
                  </a:lnTo>
                  <a:cubicBezTo>
                    <a:pt x="295490" y="12423"/>
                    <a:pt x="292828" y="7099"/>
                    <a:pt x="288392" y="3549"/>
                  </a:cubicBezTo>
                  <a:cubicBezTo>
                    <a:pt x="283955" y="0"/>
                    <a:pt x="278631" y="-887"/>
                    <a:pt x="273307" y="887"/>
                  </a:cubicBezTo>
                  <a:lnTo>
                    <a:pt x="142868" y="38155"/>
                  </a:lnTo>
                  <a:cubicBezTo>
                    <a:pt x="135770" y="39930"/>
                    <a:pt x="130446" y="47029"/>
                    <a:pt x="130446" y="55015"/>
                  </a:cubicBezTo>
                  <a:lnTo>
                    <a:pt x="130446" y="276849"/>
                  </a:lnTo>
                  <a:cubicBezTo>
                    <a:pt x="77206" y="237806"/>
                    <a:pt x="-880" y="277736"/>
                    <a:pt x="7" y="344287"/>
                  </a:cubicBezTo>
                  <a:cubicBezTo>
                    <a:pt x="4444" y="454316"/>
                    <a:pt x="160615" y="454316"/>
                    <a:pt x="165052" y="344287"/>
                  </a:cubicBezTo>
                  <a:lnTo>
                    <a:pt x="165052" y="198763"/>
                  </a:lnTo>
                  <a:lnTo>
                    <a:pt x="283068" y="165045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39" name="Google Shape;939;p45">
              <a:extLst>
                <a:ext uri="{FF2B5EF4-FFF2-40B4-BE49-F238E27FC236}">
                  <a16:creationId xmlns:a16="http://schemas.microsoft.com/office/drawing/2014/main" id="{96370758-D6DD-761B-EBA0-66497A51E86E}"/>
                </a:ext>
              </a:extLst>
            </p:cNvPr>
            <p:cNvSpPr/>
            <p:nvPr/>
          </p:nvSpPr>
          <p:spPr>
            <a:xfrm>
              <a:off x="5611455" y="2145326"/>
              <a:ext cx="239585" cy="261043"/>
            </a:xfrm>
            <a:custGeom>
              <a:avLst/>
              <a:gdLst/>
              <a:ahLst/>
              <a:cxnLst/>
              <a:rect l="l" t="t" r="r" b="b"/>
              <a:pathLst>
                <a:path w="425928" h="464076" extrusionOk="0">
                  <a:moveTo>
                    <a:pt x="418830" y="3549"/>
                  </a:moveTo>
                  <a:cubicBezTo>
                    <a:pt x="414394" y="0"/>
                    <a:pt x="409069" y="-887"/>
                    <a:pt x="403745" y="887"/>
                  </a:cubicBezTo>
                  <a:lnTo>
                    <a:pt x="142868" y="75424"/>
                  </a:lnTo>
                  <a:cubicBezTo>
                    <a:pt x="135770" y="77198"/>
                    <a:pt x="130446" y="84297"/>
                    <a:pt x="130446" y="92283"/>
                  </a:cubicBezTo>
                  <a:lnTo>
                    <a:pt x="130446" y="314117"/>
                  </a:lnTo>
                  <a:cubicBezTo>
                    <a:pt x="77206" y="275074"/>
                    <a:pt x="-880" y="315004"/>
                    <a:pt x="7" y="381555"/>
                  </a:cubicBezTo>
                  <a:cubicBezTo>
                    <a:pt x="4444" y="491584"/>
                    <a:pt x="160615" y="491584"/>
                    <a:pt x="165052" y="381555"/>
                  </a:cubicBezTo>
                  <a:lnTo>
                    <a:pt x="165052" y="236031"/>
                  </a:lnTo>
                  <a:lnTo>
                    <a:pt x="391323" y="171256"/>
                  </a:lnTo>
                  <a:lnTo>
                    <a:pt x="391323" y="239581"/>
                  </a:lnTo>
                  <a:cubicBezTo>
                    <a:pt x="338082" y="200538"/>
                    <a:pt x="259997" y="240468"/>
                    <a:pt x="260885" y="307018"/>
                  </a:cubicBezTo>
                  <a:cubicBezTo>
                    <a:pt x="265321" y="417048"/>
                    <a:pt x="421492" y="417048"/>
                    <a:pt x="425929" y="307018"/>
                  </a:cubicBezTo>
                  <a:lnTo>
                    <a:pt x="425929" y="17747"/>
                  </a:lnTo>
                  <a:cubicBezTo>
                    <a:pt x="425929" y="12423"/>
                    <a:pt x="423267" y="7099"/>
                    <a:pt x="418830" y="3549"/>
                  </a:cubicBezTo>
                  <a:lnTo>
                    <a:pt x="418830" y="3549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940" name="Google Shape;940;p45">
            <a:extLst>
              <a:ext uri="{FF2B5EF4-FFF2-40B4-BE49-F238E27FC236}">
                <a16:creationId xmlns:a16="http://schemas.microsoft.com/office/drawing/2014/main" id="{69FC36BE-C237-DE37-6734-0D9C966FB75F}"/>
              </a:ext>
            </a:extLst>
          </p:cNvPr>
          <p:cNvGrpSpPr/>
          <p:nvPr/>
        </p:nvGrpSpPr>
        <p:grpSpPr>
          <a:xfrm>
            <a:off x="-4422259" y="709342"/>
            <a:ext cx="6889349" cy="8444462"/>
            <a:chOff x="-4193659" y="709342"/>
            <a:chExt cx="6889349" cy="8444462"/>
          </a:xfrm>
        </p:grpSpPr>
        <p:grpSp>
          <p:nvGrpSpPr>
            <p:cNvPr id="941" name="Google Shape;941;p45">
              <a:extLst>
                <a:ext uri="{FF2B5EF4-FFF2-40B4-BE49-F238E27FC236}">
                  <a16:creationId xmlns:a16="http://schemas.microsoft.com/office/drawing/2014/main" id="{32F70FE4-E2CE-F091-4BEC-56DAB805AC2D}"/>
                </a:ext>
              </a:extLst>
            </p:cNvPr>
            <p:cNvGrpSpPr/>
            <p:nvPr/>
          </p:nvGrpSpPr>
          <p:grpSpPr>
            <a:xfrm rot="-6596076" flipH="1">
              <a:off x="-4390361" y="2587995"/>
              <a:ext cx="7282754" cy="4687157"/>
              <a:chOff x="797761" y="12461"/>
              <a:chExt cx="10611265" cy="6829376"/>
            </a:xfrm>
          </p:grpSpPr>
          <p:sp>
            <p:nvSpPr>
              <p:cNvPr id="942" name="Google Shape;942;p45">
                <a:extLst>
                  <a:ext uri="{FF2B5EF4-FFF2-40B4-BE49-F238E27FC236}">
                    <a16:creationId xmlns:a16="http://schemas.microsoft.com/office/drawing/2014/main" id="{6F7F8806-8BDA-252C-5FD9-5862B435A783}"/>
                  </a:ext>
                </a:extLst>
              </p:cNvPr>
              <p:cNvSpPr/>
              <p:nvPr/>
            </p:nvSpPr>
            <p:spPr>
              <a:xfrm>
                <a:off x="1472522" y="12461"/>
                <a:ext cx="9401161" cy="5940448"/>
              </a:xfrm>
              <a:custGeom>
                <a:avLst/>
                <a:gdLst/>
                <a:ahLst/>
                <a:cxnLst/>
                <a:rect l="l" t="t" r="r" b="b"/>
                <a:pathLst>
                  <a:path w="9401161" h="5940448" extrusionOk="0">
                    <a:moveTo>
                      <a:pt x="27362" y="2986659"/>
                    </a:moveTo>
                    <a:cubicBezTo>
                      <a:pt x="-126860" y="3963590"/>
                      <a:pt x="383141" y="5010857"/>
                      <a:pt x="1247250" y="5491920"/>
                    </a:cubicBezTo>
                    <a:cubicBezTo>
                      <a:pt x="1789868" y="5793923"/>
                      <a:pt x="2425069" y="5877222"/>
                      <a:pt x="3044715" y="5918287"/>
                    </a:cubicBezTo>
                    <a:cubicBezTo>
                      <a:pt x="4155543" y="5991801"/>
                      <a:pt x="5367737" y="5913771"/>
                      <a:pt x="6220220" y="5197695"/>
                    </a:cubicBezTo>
                    <a:cubicBezTo>
                      <a:pt x="6818539" y="4695138"/>
                      <a:pt x="7134425" y="3856789"/>
                      <a:pt x="7093109" y="3076482"/>
                    </a:cubicBezTo>
                    <a:cubicBezTo>
                      <a:pt x="7073539" y="2707070"/>
                      <a:pt x="7150985" y="2196735"/>
                      <a:pt x="7277188" y="1848984"/>
                    </a:cubicBezTo>
                    <a:cubicBezTo>
                      <a:pt x="7595500" y="972163"/>
                      <a:pt x="8585226" y="114161"/>
                      <a:pt x="9401161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43" name="Google Shape;943;p45">
                <a:extLst>
                  <a:ext uri="{FF2B5EF4-FFF2-40B4-BE49-F238E27FC236}">
                    <a16:creationId xmlns:a16="http://schemas.microsoft.com/office/drawing/2014/main" id="{2CB84D76-AC72-00D4-5E8C-D5D0CF577014}"/>
                  </a:ext>
                </a:extLst>
              </p:cNvPr>
              <p:cNvSpPr/>
              <p:nvPr/>
            </p:nvSpPr>
            <p:spPr>
              <a:xfrm>
                <a:off x="1249390" y="374597"/>
                <a:ext cx="9802852" cy="5873182"/>
              </a:xfrm>
              <a:custGeom>
                <a:avLst/>
                <a:gdLst/>
                <a:ahLst/>
                <a:cxnLst/>
                <a:rect l="l" t="t" r="r" b="b"/>
                <a:pathLst>
                  <a:path w="9802852" h="5873182" extrusionOk="0">
                    <a:moveTo>
                      <a:pt x="20166" y="2792042"/>
                    </a:moveTo>
                    <a:cubicBezTo>
                      <a:pt x="-122681" y="3780096"/>
                      <a:pt x="510095" y="4901714"/>
                      <a:pt x="1388588" y="5380018"/>
                    </a:cubicBezTo>
                    <a:cubicBezTo>
                      <a:pt x="1948100" y="5684529"/>
                      <a:pt x="2716196" y="5791079"/>
                      <a:pt x="3345125" y="5841260"/>
                    </a:cubicBezTo>
                    <a:cubicBezTo>
                      <a:pt x="4472598" y="5931166"/>
                      <a:pt x="5700849" y="5868859"/>
                      <a:pt x="6555339" y="5154875"/>
                    </a:cubicBezTo>
                    <a:cubicBezTo>
                      <a:pt x="7155163" y="4653739"/>
                      <a:pt x="7634721" y="3750155"/>
                      <a:pt x="7569068" y="2930541"/>
                    </a:cubicBezTo>
                    <a:cubicBezTo>
                      <a:pt x="7539713" y="2556278"/>
                      <a:pt x="7654793" y="1893393"/>
                      <a:pt x="7802491" y="1545726"/>
                    </a:cubicBezTo>
                    <a:cubicBezTo>
                      <a:pt x="8166383" y="684880"/>
                      <a:pt x="9113122" y="85641"/>
                      <a:pt x="9802852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44" name="Google Shape;944;p45">
                <a:extLst>
                  <a:ext uri="{FF2B5EF4-FFF2-40B4-BE49-F238E27FC236}">
                    <a16:creationId xmlns:a16="http://schemas.microsoft.com/office/drawing/2014/main" id="{A3146FC1-DC31-8707-441F-005F5AF12137}"/>
                  </a:ext>
                </a:extLst>
              </p:cNvPr>
              <p:cNvSpPr/>
              <p:nvPr/>
            </p:nvSpPr>
            <p:spPr>
              <a:xfrm>
                <a:off x="1024208" y="737067"/>
                <a:ext cx="10206425" cy="5807165"/>
              </a:xfrm>
              <a:custGeom>
                <a:avLst/>
                <a:gdLst/>
                <a:ahLst/>
                <a:cxnLst/>
                <a:rect l="l" t="t" r="r" b="b"/>
                <a:pathLst>
                  <a:path w="10206425" h="5807165" extrusionOk="0">
                    <a:moveTo>
                      <a:pt x="14935" y="2597091"/>
                    </a:moveTo>
                    <a:cubicBezTo>
                      <a:pt x="-116537" y="3596352"/>
                      <a:pt x="639014" y="4792153"/>
                      <a:pt x="1531808" y="5267864"/>
                    </a:cubicBezTo>
                    <a:cubicBezTo>
                      <a:pt x="2108215" y="5574802"/>
                      <a:pt x="3009122" y="5704685"/>
                      <a:pt x="3647418" y="5764066"/>
                    </a:cubicBezTo>
                    <a:cubicBezTo>
                      <a:pt x="4791617" y="5870448"/>
                      <a:pt x="6035842" y="5823780"/>
                      <a:pt x="6892423" y="5111886"/>
                    </a:cubicBezTo>
                    <a:cubicBezTo>
                      <a:pt x="7493669" y="4612256"/>
                      <a:pt x="8137066" y="3643438"/>
                      <a:pt x="8047076" y="2784515"/>
                    </a:cubicBezTo>
                    <a:cubicBezTo>
                      <a:pt x="8008019" y="2405485"/>
                      <a:pt x="8160567" y="1589885"/>
                      <a:pt x="8329760" y="1242469"/>
                    </a:cubicBezTo>
                    <a:cubicBezTo>
                      <a:pt x="8739232" y="397429"/>
                      <a:pt x="9643066" y="57038"/>
                      <a:pt x="1020642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45" name="Google Shape;945;p45">
                <a:extLst>
                  <a:ext uri="{FF2B5EF4-FFF2-40B4-BE49-F238E27FC236}">
                    <a16:creationId xmlns:a16="http://schemas.microsoft.com/office/drawing/2014/main" id="{34C3EEAB-ECFB-72AB-AD5F-86EBA0CD408F}"/>
                  </a:ext>
                </a:extLst>
              </p:cNvPr>
              <p:cNvSpPr/>
              <p:nvPr/>
            </p:nvSpPr>
            <p:spPr>
              <a:xfrm>
                <a:off x="797761" y="1099287"/>
                <a:ext cx="10611265" cy="5742550"/>
              </a:xfrm>
              <a:custGeom>
                <a:avLst/>
                <a:gdLst/>
                <a:ahLst/>
                <a:cxnLst/>
                <a:rect l="l" t="t" r="r" b="b"/>
                <a:pathLst>
                  <a:path w="10611265" h="5742550" extrusionOk="0">
                    <a:moveTo>
                      <a:pt x="11055" y="2402391"/>
                    </a:moveTo>
                    <a:cubicBezTo>
                      <a:pt x="-109044" y="3412775"/>
                      <a:pt x="769366" y="4682843"/>
                      <a:pt x="1676378" y="5155962"/>
                    </a:cubicBezTo>
                    <a:cubicBezTo>
                      <a:pt x="2269679" y="5465408"/>
                      <a:pt x="3303480" y="5618626"/>
                      <a:pt x="3950976" y="5687038"/>
                    </a:cubicBezTo>
                    <a:cubicBezTo>
                      <a:pt x="5111818" y="5809813"/>
                      <a:pt x="6372018" y="5778952"/>
                      <a:pt x="7230773" y="5069066"/>
                    </a:cubicBezTo>
                    <a:cubicBezTo>
                      <a:pt x="7833524" y="4570857"/>
                      <a:pt x="8640594" y="3536888"/>
                      <a:pt x="8526265" y="2638657"/>
                    </a:cubicBezTo>
                    <a:cubicBezTo>
                      <a:pt x="8477423" y="2254777"/>
                      <a:pt x="8667524" y="1286628"/>
                      <a:pt x="8858210" y="939295"/>
                    </a:cubicBezTo>
                    <a:cubicBezTo>
                      <a:pt x="9313263" y="110146"/>
                      <a:pt x="10174193" y="28519"/>
                      <a:pt x="1061126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946" name="Google Shape;946;p45">
              <a:extLst>
                <a:ext uri="{FF2B5EF4-FFF2-40B4-BE49-F238E27FC236}">
                  <a16:creationId xmlns:a16="http://schemas.microsoft.com/office/drawing/2014/main" id="{E2DB2ACA-36B8-9D65-3917-2E3A3F50E8BA}"/>
                </a:ext>
              </a:extLst>
            </p:cNvPr>
            <p:cNvSpPr/>
            <p:nvPr/>
          </p:nvSpPr>
          <p:spPr>
            <a:xfrm rot="1169320">
              <a:off x="496394" y="2247200"/>
              <a:ext cx="266316" cy="657136"/>
            </a:xfrm>
            <a:custGeom>
              <a:avLst/>
              <a:gdLst/>
              <a:ahLst/>
              <a:cxnLst/>
              <a:rect l="l" t="t" r="r" b="b"/>
              <a:pathLst>
                <a:path w="326049" h="804529" extrusionOk="0">
                  <a:moveTo>
                    <a:pt x="324780" y="36754"/>
                  </a:moveTo>
                  <a:cubicBezTo>
                    <a:pt x="318112" y="-15634"/>
                    <a:pt x="250485" y="-9919"/>
                    <a:pt x="246675" y="40564"/>
                  </a:cubicBezTo>
                  <a:cubicBezTo>
                    <a:pt x="239055" y="129146"/>
                    <a:pt x="246675" y="221539"/>
                    <a:pt x="246675" y="311074"/>
                  </a:cubicBezTo>
                  <a:cubicBezTo>
                    <a:pt x="246675" y="394894"/>
                    <a:pt x="246675" y="477761"/>
                    <a:pt x="246675" y="561581"/>
                  </a:cubicBezTo>
                  <a:cubicBezTo>
                    <a:pt x="185715" y="538721"/>
                    <a:pt x="112372" y="550151"/>
                    <a:pt x="59985" y="588251"/>
                  </a:cubicBezTo>
                  <a:cubicBezTo>
                    <a:pt x="12360" y="623494"/>
                    <a:pt x="-20025" y="687311"/>
                    <a:pt x="14265" y="742556"/>
                  </a:cubicBezTo>
                  <a:cubicBezTo>
                    <a:pt x="86655" y="858761"/>
                    <a:pt x="307635" y="798754"/>
                    <a:pt x="323827" y="668261"/>
                  </a:cubicBezTo>
                  <a:cubicBezTo>
                    <a:pt x="324780" y="666356"/>
                    <a:pt x="324780" y="664451"/>
                    <a:pt x="324780" y="663499"/>
                  </a:cubicBezTo>
                  <a:cubicBezTo>
                    <a:pt x="324780" y="476809"/>
                    <a:pt x="324780" y="289166"/>
                    <a:pt x="324780" y="102476"/>
                  </a:cubicBezTo>
                  <a:cubicBezTo>
                    <a:pt x="324780" y="80569"/>
                    <a:pt x="327637" y="57709"/>
                    <a:pt x="324780" y="36754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47" name="Google Shape;947;p45">
              <a:extLst>
                <a:ext uri="{FF2B5EF4-FFF2-40B4-BE49-F238E27FC236}">
                  <a16:creationId xmlns:a16="http://schemas.microsoft.com/office/drawing/2014/main" id="{168861EA-9B12-4A0E-F026-DA3239B3B074}"/>
                </a:ext>
              </a:extLst>
            </p:cNvPr>
            <p:cNvSpPr/>
            <p:nvPr/>
          </p:nvSpPr>
          <p:spPr>
            <a:xfrm rot="-822980" flipH="1">
              <a:off x="-79545" y="2222416"/>
              <a:ext cx="1791888" cy="3556307"/>
            </a:xfrm>
            <a:custGeom>
              <a:avLst/>
              <a:gdLst/>
              <a:ahLst/>
              <a:cxnLst/>
              <a:rect l="l" t="t" r="r" b="b"/>
              <a:pathLst>
                <a:path w="825017" h="1637387" extrusionOk="0">
                  <a:moveTo>
                    <a:pt x="634326" y="1206006"/>
                  </a:moveTo>
                  <a:cubicBezTo>
                    <a:pt x="632270" y="1202580"/>
                    <a:pt x="629530" y="1199155"/>
                    <a:pt x="626789" y="1196414"/>
                  </a:cubicBezTo>
                  <a:cubicBezTo>
                    <a:pt x="625419" y="1195729"/>
                    <a:pt x="624734" y="1193674"/>
                    <a:pt x="625419" y="1191618"/>
                  </a:cubicBezTo>
                  <a:cubicBezTo>
                    <a:pt x="626789" y="1186137"/>
                    <a:pt x="633641" y="1188193"/>
                    <a:pt x="633641" y="1188193"/>
                  </a:cubicBezTo>
                  <a:cubicBezTo>
                    <a:pt x="633641" y="1188193"/>
                    <a:pt x="651453" y="1188878"/>
                    <a:pt x="658305" y="1170380"/>
                  </a:cubicBezTo>
                  <a:cubicBezTo>
                    <a:pt x="664471" y="1151882"/>
                    <a:pt x="643232" y="1133384"/>
                    <a:pt x="643232" y="1133384"/>
                  </a:cubicBezTo>
                  <a:cubicBezTo>
                    <a:pt x="643232" y="1133384"/>
                    <a:pt x="565814" y="1072408"/>
                    <a:pt x="598700" y="976492"/>
                  </a:cubicBezTo>
                  <a:cubicBezTo>
                    <a:pt x="627474" y="892223"/>
                    <a:pt x="687079" y="929904"/>
                    <a:pt x="687079" y="929904"/>
                  </a:cubicBezTo>
                  <a:cubicBezTo>
                    <a:pt x="687079" y="929904"/>
                    <a:pt x="819307" y="738757"/>
                    <a:pt x="687079" y="618177"/>
                  </a:cubicBezTo>
                  <a:cubicBezTo>
                    <a:pt x="687079" y="618177"/>
                    <a:pt x="681599" y="614752"/>
                    <a:pt x="674747" y="607215"/>
                  </a:cubicBezTo>
                  <a:cubicBezTo>
                    <a:pt x="649398" y="580496"/>
                    <a:pt x="641177" y="541444"/>
                    <a:pt x="652139" y="505818"/>
                  </a:cubicBezTo>
                  <a:lnTo>
                    <a:pt x="745314" y="210534"/>
                  </a:lnTo>
                  <a:lnTo>
                    <a:pt x="764497" y="217385"/>
                  </a:lnTo>
                  <a:cubicBezTo>
                    <a:pt x="764497" y="225606"/>
                    <a:pt x="769978" y="232457"/>
                    <a:pt x="778200" y="235198"/>
                  </a:cubicBezTo>
                  <a:cubicBezTo>
                    <a:pt x="787791" y="237938"/>
                    <a:pt x="798068" y="232457"/>
                    <a:pt x="801494" y="222866"/>
                  </a:cubicBezTo>
                  <a:lnTo>
                    <a:pt x="804234" y="216700"/>
                  </a:lnTo>
                  <a:cubicBezTo>
                    <a:pt x="808345" y="206423"/>
                    <a:pt x="804234" y="195461"/>
                    <a:pt x="794643" y="191351"/>
                  </a:cubicBezTo>
                  <a:cubicBezTo>
                    <a:pt x="785051" y="187240"/>
                    <a:pt x="774774" y="190665"/>
                    <a:pt x="769978" y="199572"/>
                  </a:cubicBezTo>
                  <a:lnTo>
                    <a:pt x="751480" y="193406"/>
                  </a:lnTo>
                  <a:lnTo>
                    <a:pt x="761072" y="155039"/>
                  </a:lnTo>
                  <a:lnTo>
                    <a:pt x="783680" y="162576"/>
                  </a:lnTo>
                  <a:cubicBezTo>
                    <a:pt x="781625" y="172167"/>
                    <a:pt x="787791" y="181759"/>
                    <a:pt x="797383" y="184499"/>
                  </a:cubicBezTo>
                  <a:cubicBezTo>
                    <a:pt x="806975" y="187240"/>
                    <a:pt x="817251" y="181759"/>
                    <a:pt x="820677" y="172167"/>
                  </a:cubicBezTo>
                  <a:lnTo>
                    <a:pt x="823417" y="166001"/>
                  </a:lnTo>
                  <a:cubicBezTo>
                    <a:pt x="827528" y="155725"/>
                    <a:pt x="823417" y="144763"/>
                    <a:pt x="814511" y="140652"/>
                  </a:cubicBezTo>
                  <a:cubicBezTo>
                    <a:pt x="805604" y="136541"/>
                    <a:pt x="794643" y="139967"/>
                    <a:pt x="789847" y="148188"/>
                  </a:cubicBezTo>
                  <a:lnTo>
                    <a:pt x="765183" y="139967"/>
                  </a:lnTo>
                  <a:lnTo>
                    <a:pt x="775459" y="91324"/>
                  </a:lnTo>
                  <a:lnTo>
                    <a:pt x="780255" y="92694"/>
                  </a:lnTo>
                  <a:cubicBezTo>
                    <a:pt x="783680" y="94064"/>
                    <a:pt x="786421" y="91324"/>
                    <a:pt x="786421" y="87898"/>
                  </a:cubicBezTo>
                  <a:lnTo>
                    <a:pt x="785736" y="70770"/>
                  </a:lnTo>
                  <a:lnTo>
                    <a:pt x="794643" y="73511"/>
                  </a:lnTo>
                  <a:cubicBezTo>
                    <a:pt x="800808" y="75566"/>
                    <a:pt x="807659" y="70085"/>
                    <a:pt x="806290" y="63919"/>
                  </a:cubicBezTo>
                  <a:lnTo>
                    <a:pt x="796698" y="9795"/>
                  </a:lnTo>
                  <a:cubicBezTo>
                    <a:pt x="795328" y="889"/>
                    <a:pt x="784366" y="-3222"/>
                    <a:pt x="777515" y="2944"/>
                  </a:cubicBezTo>
                  <a:lnTo>
                    <a:pt x="735722" y="38570"/>
                  </a:lnTo>
                  <a:cubicBezTo>
                    <a:pt x="730927" y="42681"/>
                    <a:pt x="732297" y="50902"/>
                    <a:pt x="738463" y="53642"/>
                  </a:cubicBezTo>
                  <a:lnTo>
                    <a:pt x="747369" y="57068"/>
                  </a:lnTo>
                  <a:lnTo>
                    <a:pt x="736408" y="70085"/>
                  </a:lnTo>
                  <a:cubicBezTo>
                    <a:pt x="734353" y="72826"/>
                    <a:pt x="735037" y="76251"/>
                    <a:pt x="738463" y="77621"/>
                  </a:cubicBezTo>
                  <a:lnTo>
                    <a:pt x="743259" y="79677"/>
                  </a:lnTo>
                  <a:lnTo>
                    <a:pt x="719965" y="123524"/>
                  </a:lnTo>
                  <a:lnTo>
                    <a:pt x="696671" y="114618"/>
                  </a:lnTo>
                  <a:cubicBezTo>
                    <a:pt x="699411" y="105026"/>
                    <a:pt x="693931" y="94749"/>
                    <a:pt x="683654" y="91324"/>
                  </a:cubicBezTo>
                  <a:cubicBezTo>
                    <a:pt x="674062" y="88583"/>
                    <a:pt x="663785" y="94064"/>
                    <a:pt x="659675" y="103656"/>
                  </a:cubicBezTo>
                  <a:lnTo>
                    <a:pt x="657620" y="109822"/>
                  </a:lnTo>
                  <a:cubicBezTo>
                    <a:pt x="653509" y="120099"/>
                    <a:pt x="657620" y="131060"/>
                    <a:pt x="666526" y="135171"/>
                  </a:cubicBezTo>
                  <a:cubicBezTo>
                    <a:pt x="675432" y="139282"/>
                    <a:pt x="685024" y="135856"/>
                    <a:pt x="690505" y="129005"/>
                  </a:cubicBezTo>
                  <a:lnTo>
                    <a:pt x="712429" y="137227"/>
                  </a:lnTo>
                  <a:lnTo>
                    <a:pt x="695301" y="172852"/>
                  </a:lnTo>
                  <a:lnTo>
                    <a:pt x="676803" y="166001"/>
                  </a:lnTo>
                  <a:cubicBezTo>
                    <a:pt x="680228" y="155725"/>
                    <a:pt x="674062" y="144763"/>
                    <a:pt x="663100" y="142022"/>
                  </a:cubicBezTo>
                  <a:cubicBezTo>
                    <a:pt x="653509" y="139967"/>
                    <a:pt x="643917" y="145448"/>
                    <a:pt x="640492" y="154354"/>
                  </a:cubicBezTo>
                  <a:lnTo>
                    <a:pt x="637751" y="162576"/>
                  </a:lnTo>
                  <a:cubicBezTo>
                    <a:pt x="634326" y="172167"/>
                    <a:pt x="638436" y="182444"/>
                    <a:pt x="647343" y="186555"/>
                  </a:cubicBezTo>
                  <a:cubicBezTo>
                    <a:pt x="648028" y="187240"/>
                    <a:pt x="648713" y="187240"/>
                    <a:pt x="648713" y="187240"/>
                  </a:cubicBezTo>
                  <a:cubicBezTo>
                    <a:pt x="650083" y="187925"/>
                    <a:pt x="651453" y="187925"/>
                    <a:pt x="653509" y="187925"/>
                  </a:cubicBezTo>
                  <a:cubicBezTo>
                    <a:pt x="658990" y="188610"/>
                    <a:pt x="663785" y="186555"/>
                    <a:pt x="667896" y="183129"/>
                  </a:cubicBezTo>
                  <a:cubicBezTo>
                    <a:pt x="668581" y="183129"/>
                    <a:pt x="668581" y="182444"/>
                    <a:pt x="668581" y="182444"/>
                  </a:cubicBezTo>
                  <a:lnTo>
                    <a:pt x="689135" y="189980"/>
                  </a:lnTo>
                  <a:lnTo>
                    <a:pt x="572665" y="477043"/>
                  </a:lnTo>
                  <a:cubicBezTo>
                    <a:pt x="558963" y="511299"/>
                    <a:pt x="527448" y="535963"/>
                    <a:pt x="491137" y="540759"/>
                  </a:cubicBezTo>
                  <a:cubicBezTo>
                    <a:pt x="480860" y="542129"/>
                    <a:pt x="474009" y="541444"/>
                    <a:pt x="474009" y="541444"/>
                  </a:cubicBezTo>
                  <a:cubicBezTo>
                    <a:pt x="295194" y="550351"/>
                    <a:pt x="275325" y="781235"/>
                    <a:pt x="275325" y="781235"/>
                  </a:cubicBezTo>
                  <a:cubicBezTo>
                    <a:pt x="275325" y="781235"/>
                    <a:pt x="345207" y="790141"/>
                    <a:pt x="313692" y="873725"/>
                  </a:cubicBezTo>
                  <a:cubicBezTo>
                    <a:pt x="278066" y="968956"/>
                    <a:pt x="179409" y="966216"/>
                    <a:pt x="179409" y="966216"/>
                  </a:cubicBezTo>
                  <a:cubicBezTo>
                    <a:pt x="179409" y="966216"/>
                    <a:pt x="151319" y="966901"/>
                    <a:pt x="144468" y="985399"/>
                  </a:cubicBezTo>
                  <a:cubicBezTo>
                    <a:pt x="137617" y="1003897"/>
                    <a:pt x="152005" y="1014859"/>
                    <a:pt x="152005" y="1014859"/>
                  </a:cubicBezTo>
                  <a:cubicBezTo>
                    <a:pt x="152005" y="1014859"/>
                    <a:pt x="158856" y="1017599"/>
                    <a:pt x="156115" y="1022395"/>
                  </a:cubicBezTo>
                  <a:cubicBezTo>
                    <a:pt x="154745" y="1024450"/>
                    <a:pt x="153375" y="1025135"/>
                    <a:pt x="152005" y="1025135"/>
                  </a:cubicBezTo>
                  <a:cubicBezTo>
                    <a:pt x="147894" y="1025135"/>
                    <a:pt x="143783" y="1025820"/>
                    <a:pt x="139673" y="1027191"/>
                  </a:cubicBezTo>
                  <a:cubicBezTo>
                    <a:pt x="115694" y="1037467"/>
                    <a:pt x="47867" y="1075834"/>
                    <a:pt x="8130" y="1197099"/>
                  </a:cubicBezTo>
                  <a:cubicBezTo>
                    <a:pt x="-12423" y="1261500"/>
                    <a:pt x="8816" y="1321105"/>
                    <a:pt x="40331" y="1369063"/>
                  </a:cubicBezTo>
                  <a:cubicBezTo>
                    <a:pt x="78697" y="1427298"/>
                    <a:pt x="134877" y="1470460"/>
                    <a:pt x="199963" y="1495124"/>
                  </a:cubicBezTo>
                  <a:lnTo>
                    <a:pt x="224627" y="1504716"/>
                  </a:lnTo>
                  <a:cubicBezTo>
                    <a:pt x="218461" y="1521844"/>
                    <a:pt x="226682" y="1531435"/>
                    <a:pt x="226682" y="1531435"/>
                  </a:cubicBezTo>
                  <a:lnTo>
                    <a:pt x="225997" y="1532120"/>
                  </a:lnTo>
                  <a:cubicBezTo>
                    <a:pt x="217776" y="1554729"/>
                    <a:pt x="206814" y="1576653"/>
                    <a:pt x="193112" y="1597206"/>
                  </a:cubicBezTo>
                  <a:cubicBezTo>
                    <a:pt x="191741" y="1599947"/>
                    <a:pt x="189686" y="1602687"/>
                    <a:pt x="188316" y="1607483"/>
                  </a:cubicBezTo>
                  <a:cubicBezTo>
                    <a:pt x="188316" y="1608168"/>
                    <a:pt x="187631" y="1608853"/>
                    <a:pt x="187631" y="1609538"/>
                  </a:cubicBezTo>
                  <a:cubicBezTo>
                    <a:pt x="179409" y="1634203"/>
                    <a:pt x="216405" y="1649275"/>
                    <a:pt x="227367" y="1625296"/>
                  </a:cubicBezTo>
                  <a:cubicBezTo>
                    <a:pt x="228052" y="1623926"/>
                    <a:pt x="228052" y="1623241"/>
                    <a:pt x="228738" y="1621871"/>
                  </a:cubicBezTo>
                  <a:cubicBezTo>
                    <a:pt x="230108" y="1617075"/>
                    <a:pt x="230793" y="1613649"/>
                    <a:pt x="231478" y="1610909"/>
                  </a:cubicBezTo>
                  <a:cubicBezTo>
                    <a:pt x="233533" y="1587615"/>
                    <a:pt x="239014" y="1565006"/>
                    <a:pt x="247236" y="1542397"/>
                  </a:cubicBezTo>
                  <a:lnTo>
                    <a:pt x="248606" y="1538971"/>
                  </a:lnTo>
                  <a:cubicBezTo>
                    <a:pt x="248606" y="1538971"/>
                    <a:pt x="261623" y="1537601"/>
                    <a:pt x="267104" y="1519788"/>
                  </a:cubicBezTo>
                  <a:lnTo>
                    <a:pt x="292453" y="1528695"/>
                  </a:lnTo>
                  <a:cubicBezTo>
                    <a:pt x="358224" y="1551303"/>
                    <a:pt x="429476" y="1553359"/>
                    <a:pt x="495932" y="1533491"/>
                  </a:cubicBezTo>
                  <a:cubicBezTo>
                    <a:pt x="550742" y="1517048"/>
                    <a:pt x="605551" y="1484848"/>
                    <a:pt x="630215" y="1421817"/>
                  </a:cubicBezTo>
                  <a:cubicBezTo>
                    <a:pt x="674062" y="1302607"/>
                    <a:pt x="645973" y="1229300"/>
                    <a:pt x="634326" y="1206006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pic>
        <p:nvPicPr>
          <p:cNvPr id="2" name="Online Media 1" title="Stars Fell On Alabama">
            <a:hlinkClick r:id="" action="ppaction://media"/>
            <a:extLst>
              <a:ext uri="{FF2B5EF4-FFF2-40B4-BE49-F238E27FC236}">
                <a16:creationId xmlns:a16="http://schemas.microsoft.com/office/drawing/2014/main" id="{F9F1E222-3DA3-AB9B-1893-88BF26A7BA50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6"/>
          <a:stretch>
            <a:fillRect/>
          </a:stretch>
        </p:blipFill>
        <p:spPr>
          <a:xfrm>
            <a:off x="369212" y="3519119"/>
            <a:ext cx="1920871" cy="1440653"/>
          </a:xfrm>
          <a:prstGeom prst="rect">
            <a:avLst/>
          </a:prstGeom>
        </p:spPr>
      </p:pic>
      <p:pic>
        <p:nvPicPr>
          <p:cNvPr id="3" name="Online Media 2" title="Cannonball Adderley Quintet - &quot;Mercy, Mercy, Mercy&quot; (1966)">
            <a:hlinkClick r:id="" action="ppaction://media"/>
            <a:extLst>
              <a:ext uri="{FF2B5EF4-FFF2-40B4-BE49-F238E27FC236}">
                <a16:creationId xmlns:a16="http://schemas.microsoft.com/office/drawing/2014/main" id="{E78BEFCC-4DA7-A877-487F-DF9DE491C46B}"/>
              </a:ext>
            </a:extLst>
          </p:cNvPr>
          <p:cNvPicPr>
            <a:picLocks noRot="1" noChangeAspect="1"/>
          </p:cNvPicPr>
          <p:nvPr>
            <a:videoFile r:link="rId2"/>
          </p:nvPr>
        </p:nvPicPr>
        <p:blipFill>
          <a:blip r:embed="rId7"/>
          <a:stretch>
            <a:fillRect/>
          </a:stretch>
        </p:blipFill>
        <p:spPr>
          <a:xfrm>
            <a:off x="2335389" y="3516459"/>
            <a:ext cx="2561248" cy="1445974"/>
          </a:xfrm>
          <a:prstGeom prst="rect">
            <a:avLst/>
          </a:prstGeom>
        </p:spPr>
      </p:pic>
      <p:pic>
        <p:nvPicPr>
          <p:cNvPr id="4" name="Online Media 3" title="J.J. Cruisin' (feat. Patrick Bartley) [Cover of Animal Crossing's K.K. Cruisin']">
            <a:hlinkClick r:id="" action="ppaction://media"/>
            <a:extLst>
              <a:ext uri="{FF2B5EF4-FFF2-40B4-BE49-F238E27FC236}">
                <a16:creationId xmlns:a16="http://schemas.microsoft.com/office/drawing/2014/main" id="{3F2C57FF-A514-B28E-C24F-23CD24D2D088}"/>
              </a:ext>
            </a:extLst>
          </p:cNvPr>
          <p:cNvPicPr>
            <a:picLocks noRot="1" noChangeAspect="1"/>
          </p:cNvPicPr>
          <p:nvPr>
            <a:videoFile r:link="rId3"/>
          </p:nvPr>
        </p:nvPicPr>
        <p:blipFill>
          <a:blip r:embed="rId8"/>
          <a:stretch>
            <a:fillRect/>
          </a:stretch>
        </p:blipFill>
        <p:spPr>
          <a:xfrm>
            <a:off x="5278513" y="3493358"/>
            <a:ext cx="2558971" cy="14446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887464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4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21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2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2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9" fill="hold">
                      <p:stCondLst>
                        <p:cond delay="0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3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03">
          <a:extLst>
            <a:ext uri="{FF2B5EF4-FFF2-40B4-BE49-F238E27FC236}">
              <a16:creationId xmlns:a16="http://schemas.microsoft.com/office/drawing/2014/main" id="{8B2C4D43-C8A7-1177-5B38-0E3AF743506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04" name="Google Shape;1704;p68">
            <a:extLst>
              <a:ext uri="{FF2B5EF4-FFF2-40B4-BE49-F238E27FC236}">
                <a16:creationId xmlns:a16="http://schemas.microsoft.com/office/drawing/2014/main" id="{2CBC9545-B162-CAEB-9787-4F851C0C229D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61935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Trip to Miami!</a:t>
            </a:r>
            <a:endParaRPr dirty="0"/>
          </a:p>
        </p:txBody>
      </p:sp>
      <p:sp>
        <p:nvSpPr>
          <p:cNvPr id="1705" name="Google Shape;1705;p68">
            <a:extLst>
              <a:ext uri="{FF2B5EF4-FFF2-40B4-BE49-F238E27FC236}">
                <a16:creationId xmlns:a16="http://schemas.microsoft.com/office/drawing/2014/main" id="{479EAE2E-F53E-5E41-C428-6CE696BBBAAC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720000" y="811890"/>
            <a:ext cx="5940108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1000"/>
              </a:spcBef>
              <a:spcAft>
                <a:spcPts val="1000"/>
              </a:spcAft>
              <a:buNone/>
            </a:pPr>
            <a:r>
              <a:rPr lang="en-US" dirty="0"/>
              <a:t>I got the chance to go to Miami, FL to visit my uncle over winter break. During the trip, we spent a day in Calle Ocho, which is the center of Little Havana – a thriving Cuban community. Cuban music in the south has had a profound impact on Latin Jazz.</a:t>
            </a:r>
            <a:endParaRPr dirty="0"/>
          </a:p>
        </p:txBody>
      </p:sp>
      <p:grpSp>
        <p:nvGrpSpPr>
          <p:cNvPr id="1706" name="Google Shape;1706;p68">
            <a:extLst>
              <a:ext uri="{FF2B5EF4-FFF2-40B4-BE49-F238E27FC236}">
                <a16:creationId xmlns:a16="http://schemas.microsoft.com/office/drawing/2014/main" id="{58EA1C43-D087-0E6E-2DEB-41A29B2D4E7C}"/>
              </a:ext>
            </a:extLst>
          </p:cNvPr>
          <p:cNvGrpSpPr/>
          <p:nvPr/>
        </p:nvGrpSpPr>
        <p:grpSpPr>
          <a:xfrm>
            <a:off x="5582122" y="-42297"/>
            <a:ext cx="3561876" cy="5372218"/>
            <a:chOff x="5582122" y="-42297"/>
            <a:chExt cx="3561876" cy="5372218"/>
          </a:xfrm>
        </p:grpSpPr>
        <p:sp>
          <p:nvSpPr>
            <p:cNvPr id="1707" name="Google Shape;1707;p68">
              <a:extLst>
                <a:ext uri="{FF2B5EF4-FFF2-40B4-BE49-F238E27FC236}">
                  <a16:creationId xmlns:a16="http://schemas.microsoft.com/office/drawing/2014/main" id="{8FB766A5-A8F6-A4AE-C7E5-8956A08752E6}"/>
                </a:ext>
              </a:extLst>
            </p:cNvPr>
            <p:cNvSpPr/>
            <p:nvPr/>
          </p:nvSpPr>
          <p:spPr>
            <a:xfrm rot="-6999640">
              <a:off x="6216488" y="2436492"/>
              <a:ext cx="2086972" cy="2707087"/>
            </a:xfrm>
            <a:custGeom>
              <a:avLst/>
              <a:gdLst/>
              <a:ahLst/>
              <a:cxnLst/>
              <a:rect l="l" t="t" r="r" b="b"/>
              <a:pathLst>
                <a:path w="778741" h="1010133" extrusionOk="0">
                  <a:moveTo>
                    <a:pt x="0" y="68587"/>
                  </a:moveTo>
                  <a:cubicBezTo>
                    <a:pt x="51530" y="18962"/>
                    <a:pt x="122301" y="-26092"/>
                    <a:pt x="193262" y="17819"/>
                  </a:cubicBezTo>
                  <a:cubicBezTo>
                    <a:pt x="311468" y="91066"/>
                    <a:pt x="255461" y="293948"/>
                    <a:pt x="235363" y="402343"/>
                  </a:cubicBezTo>
                  <a:cubicBezTo>
                    <a:pt x="220885" y="480448"/>
                    <a:pt x="185166" y="701618"/>
                    <a:pt x="319088" y="707334"/>
                  </a:cubicBezTo>
                  <a:cubicBezTo>
                    <a:pt x="373666" y="709619"/>
                    <a:pt x="470630" y="647802"/>
                    <a:pt x="437007" y="581984"/>
                  </a:cubicBezTo>
                  <a:cubicBezTo>
                    <a:pt x="407861" y="524930"/>
                    <a:pt x="346139" y="633324"/>
                    <a:pt x="336233" y="659232"/>
                  </a:cubicBezTo>
                  <a:cubicBezTo>
                    <a:pt x="309372" y="729432"/>
                    <a:pt x="351473" y="791915"/>
                    <a:pt x="432626" y="777438"/>
                  </a:cubicBezTo>
                  <a:cubicBezTo>
                    <a:pt x="465868" y="771532"/>
                    <a:pt x="501301" y="741528"/>
                    <a:pt x="520541" y="714953"/>
                  </a:cubicBezTo>
                  <a:cubicBezTo>
                    <a:pt x="530543" y="701142"/>
                    <a:pt x="570452" y="640659"/>
                    <a:pt x="559403" y="622370"/>
                  </a:cubicBezTo>
                  <a:cubicBezTo>
                    <a:pt x="549593" y="606178"/>
                    <a:pt x="535686" y="616465"/>
                    <a:pt x="525113" y="626466"/>
                  </a:cubicBezTo>
                  <a:cubicBezTo>
                    <a:pt x="497681" y="652660"/>
                    <a:pt x="501491" y="706095"/>
                    <a:pt x="504539" y="739528"/>
                  </a:cubicBezTo>
                  <a:cubicBezTo>
                    <a:pt x="513874" y="843636"/>
                    <a:pt x="617220" y="821729"/>
                    <a:pt x="693420" y="827539"/>
                  </a:cubicBezTo>
                  <a:cubicBezTo>
                    <a:pt x="727424" y="830111"/>
                    <a:pt x="772097" y="837921"/>
                    <a:pt x="778097" y="878498"/>
                  </a:cubicBezTo>
                  <a:cubicBezTo>
                    <a:pt x="786765" y="937362"/>
                    <a:pt x="705803" y="982415"/>
                    <a:pt x="667607" y="1010133"/>
                  </a:cubicBezTo>
                </a:path>
              </a:pathLst>
            </a:custGeom>
            <a:noFill/>
            <a:ln w="9525" cap="flat" cmpd="sng">
              <a:solidFill>
                <a:schemeClr val="dk1"/>
              </a:solidFill>
              <a:prstDash val="solid"/>
              <a:miter lim="8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708" name="Google Shape;1708;p68">
              <a:extLst>
                <a:ext uri="{FF2B5EF4-FFF2-40B4-BE49-F238E27FC236}">
                  <a16:creationId xmlns:a16="http://schemas.microsoft.com/office/drawing/2014/main" id="{492660EC-A6CD-2E2C-4629-D7B18A139750}"/>
                </a:ext>
              </a:extLst>
            </p:cNvPr>
            <p:cNvSpPr/>
            <p:nvPr/>
          </p:nvSpPr>
          <p:spPr>
            <a:xfrm flipH="1">
              <a:off x="7901695" y="-42297"/>
              <a:ext cx="1242304" cy="2321086"/>
            </a:xfrm>
            <a:custGeom>
              <a:avLst/>
              <a:gdLst/>
              <a:ahLst/>
              <a:cxnLst/>
              <a:rect l="l" t="t" r="r" b="b"/>
              <a:pathLst>
                <a:path w="328001" h="612828" extrusionOk="0">
                  <a:moveTo>
                    <a:pt x="259659" y="585088"/>
                  </a:moveTo>
                  <a:cubicBezTo>
                    <a:pt x="305562" y="562479"/>
                    <a:pt x="301451" y="517947"/>
                    <a:pt x="267880" y="485061"/>
                  </a:cubicBezTo>
                  <a:cubicBezTo>
                    <a:pt x="237735" y="455602"/>
                    <a:pt x="194573" y="444640"/>
                    <a:pt x="174704" y="404218"/>
                  </a:cubicBezTo>
                  <a:cubicBezTo>
                    <a:pt x="159632" y="374073"/>
                    <a:pt x="167853" y="348038"/>
                    <a:pt x="195258" y="329540"/>
                  </a:cubicBezTo>
                  <a:cubicBezTo>
                    <a:pt x="234995" y="302136"/>
                    <a:pt x="281582" y="284323"/>
                    <a:pt x="307617" y="241160"/>
                  </a:cubicBezTo>
                  <a:cubicBezTo>
                    <a:pt x="335706" y="193888"/>
                    <a:pt x="327485" y="133597"/>
                    <a:pt x="324745" y="80844"/>
                  </a:cubicBezTo>
                  <a:cubicBezTo>
                    <a:pt x="323374" y="55494"/>
                    <a:pt x="320634" y="28090"/>
                    <a:pt x="318578" y="0"/>
                  </a:cubicBezTo>
                  <a:lnTo>
                    <a:pt x="0" y="0"/>
                  </a:lnTo>
                  <a:lnTo>
                    <a:pt x="0" y="592625"/>
                  </a:lnTo>
                  <a:cubicBezTo>
                    <a:pt x="12332" y="598105"/>
                    <a:pt x="25349" y="602216"/>
                    <a:pt x="39737" y="605642"/>
                  </a:cubicBezTo>
                  <a:cubicBezTo>
                    <a:pt x="106193" y="618659"/>
                    <a:pt x="196628" y="615233"/>
                    <a:pt x="259659" y="585088"/>
                  </a:cubicBez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1709" name="Google Shape;1709;p68">
              <a:extLst>
                <a:ext uri="{FF2B5EF4-FFF2-40B4-BE49-F238E27FC236}">
                  <a16:creationId xmlns:a16="http://schemas.microsoft.com/office/drawing/2014/main" id="{755E54C2-39EA-ED75-165F-38FFD077C59E}"/>
                </a:ext>
              </a:extLst>
            </p:cNvPr>
            <p:cNvGrpSpPr/>
            <p:nvPr/>
          </p:nvGrpSpPr>
          <p:grpSpPr>
            <a:xfrm flipH="1">
              <a:off x="7517103" y="1792426"/>
              <a:ext cx="1321789" cy="1094180"/>
              <a:chOff x="238310" y="1695244"/>
              <a:chExt cx="1321789" cy="1094180"/>
            </a:xfrm>
          </p:grpSpPr>
          <p:sp>
            <p:nvSpPr>
              <p:cNvPr id="1710" name="Google Shape;1710;p68">
                <a:extLst>
                  <a:ext uri="{FF2B5EF4-FFF2-40B4-BE49-F238E27FC236}">
                    <a16:creationId xmlns:a16="http://schemas.microsoft.com/office/drawing/2014/main" id="{EE0B524D-CF1A-F9C6-6BBC-B5F7E88ACF1F}"/>
                  </a:ext>
                </a:extLst>
              </p:cNvPr>
              <p:cNvSpPr/>
              <p:nvPr/>
            </p:nvSpPr>
            <p:spPr>
              <a:xfrm rot="2367420">
                <a:off x="730700" y="1783578"/>
                <a:ext cx="607032" cy="917511"/>
              </a:xfrm>
              <a:custGeom>
                <a:avLst/>
                <a:gdLst/>
                <a:ahLst/>
                <a:cxnLst/>
                <a:rect l="l" t="t" r="r" b="b"/>
                <a:pathLst>
                  <a:path w="160236" h="242192" extrusionOk="0">
                    <a:moveTo>
                      <a:pt x="110440" y="43991"/>
                    </a:moveTo>
                    <a:cubicBezTo>
                      <a:pt x="98108" y="94005"/>
                      <a:pt x="54945" y="187180"/>
                      <a:pt x="22060" y="209104"/>
                    </a:cubicBezTo>
                    <a:cubicBezTo>
                      <a:pt x="-10826" y="231028"/>
                      <a:pt x="-4660" y="247470"/>
                      <a:pt x="25485" y="240619"/>
                    </a:cubicBezTo>
                    <a:cubicBezTo>
                      <a:pt x="55630" y="233768"/>
                      <a:pt x="125512" y="202938"/>
                      <a:pt x="149491" y="118669"/>
                    </a:cubicBezTo>
                    <a:cubicBezTo>
                      <a:pt x="173470" y="33715"/>
                      <a:pt x="152231" y="-2597"/>
                      <a:pt x="135104" y="144"/>
                    </a:cubicBezTo>
                    <a:cubicBezTo>
                      <a:pt x="118661" y="2199"/>
                      <a:pt x="115235" y="24123"/>
                      <a:pt x="110440" y="43991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711" name="Google Shape;1711;p68">
                <a:extLst>
                  <a:ext uri="{FF2B5EF4-FFF2-40B4-BE49-F238E27FC236}">
                    <a16:creationId xmlns:a16="http://schemas.microsoft.com/office/drawing/2014/main" id="{101F2F6E-CEE3-96C5-A0C0-32406C7563D8}"/>
                  </a:ext>
                </a:extLst>
              </p:cNvPr>
              <p:cNvSpPr/>
              <p:nvPr/>
            </p:nvSpPr>
            <p:spPr>
              <a:xfrm rot="1645648">
                <a:off x="263217" y="2291874"/>
                <a:ext cx="143051" cy="143051"/>
              </a:xfrm>
              <a:custGeom>
                <a:avLst/>
                <a:gdLst/>
                <a:ahLst/>
                <a:cxnLst/>
                <a:rect l="l" t="t" r="r" b="b"/>
                <a:pathLst>
                  <a:path w="37761" h="37761" extrusionOk="0">
                    <a:moveTo>
                      <a:pt x="37721" y="17853"/>
                    </a:moveTo>
                    <a:cubicBezTo>
                      <a:pt x="38407" y="28129"/>
                      <a:pt x="30185" y="37036"/>
                      <a:pt x="19908" y="37721"/>
                    </a:cubicBezTo>
                    <a:cubicBezTo>
                      <a:pt x="9632" y="38406"/>
                      <a:pt x="725" y="30185"/>
                      <a:pt x="40" y="19908"/>
                    </a:cubicBezTo>
                    <a:cubicBezTo>
                      <a:pt x="-645" y="9631"/>
                      <a:pt x="7576" y="725"/>
                      <a:pt x="17853" y="40"/>
                    </a:cubicBezTo>
                    <a:cubicBezTo>
                      <a:pt x="28130" y="-645"/>
                      <a:pt x="37036" y="7576"/>
                      <a:pt x="37721" y="17853"/>
                    </a:cubicBezTo>
                    <a:close/>
                  </a:path>
                </a:pathLst>
              </a:custGeom>
              <a:solidFill>
                <a:srgbClr val="EC644D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1712" name="Google Shape;1712;p68">
              <a:extLst>
                <a:ext uri="{FF2B5EF4-FFF2-40B4-BE49-F238E27FC236}">
                  <a16:creationId xmlns:a16="http://schemas.microsoft.com/office/drawing/2014/main" id="{9DEE05D2-AFA2-DB61-320F-CF91000B76D4}"/>
                </a:ext>
              </a:extLst>
            </p:cNvPr>
            <p:cNvSpPr/>
            <p:nvPr/>
          </p:nvSpPr>
          <p:spPr>
            <a:xfrm rot="-3243910">
              <a:off x="6730773" y="3987364"/>
              <a:ext cx="478055" cy="674469"/>
            </a:xfrm>
            <a:custGeom>
              <a:avLst/>
              <a:gdLst/>
              <a:ahLst/>
              <a:cxnLst/>
              <a:rect l="l" t="t" r="r" b="b"/>
              <a:pathLst>
                <a:path w="600115" h="846678" extrusionOk="0">
                  <a:moveTo>
                    <a:pt x="590324" y="233966"/>
                  </a:moveTo>
                  <a:cubicBezTo>
                    <a:pt x="576989" y="201200"/>
                    <a:pt x="552510" y="174149"/>
                    <a:pt x="526030" y="150813"/>
                  </a:cubicBezTo>
                  <a:cubicBezTo>
                    <a:pt x="502980" y="130525"/>
                    <a:pt x="478119" y="112618"/>
                    <a:pt x="455069" y="92425"/>
                  </a:cubicBezTo>
                  <a:cubicBezTo>
                    <a:pt x="432876" y="72994"/>
                    <a:pt x="421541" y="44228"/>
                    <a:pt x="405348" y="20035"/>
                  </a:cubicBezTo>
                  <a:cubicBezTo>
                    <a:pt x="382298" y="-14446"/>
                    <a:pt x="328577" y="-2063"/>
                    <a:pt x="324005" y="39180"/>
                  </a:cubicBezTo>
                  <a:cubicBezTo>
                    <a:pt x="319147" y="82900"/>
                    <a:pt x="324005" y="129858"/>
                    <a:pt x="324005" y="173768"/>
                  </a:cubicBezTo>
                  <a:lnTo>
                    <a:pt x="324005" y="556959"/>
                  </a:lnTo>
                  <a:cubicBezTo>
                    <a:pt x="246757" y="518002"/>
                    <a:pt x="144840" y="532575"/>
                    <a:pt x="75402" y="581629"/>
                  </a:cubicBezTo>
                  <a:cubicBezTo>
                    <a:pt x="14919" y="624396"/>
                    <a:pt x="-25563" y="704215"/>
                    <a:pt x="18729" y="773272"/>
                  </a:cubicBezTo>
                  <a:cubicBezTo>
                    <a:pt x="109216" y="913956"/>
                    <a:pt x="407158" y="838423"/>
                    <a:pt x="401538" y="665258"/>
                  </a:cubicBezTo>
                  <a:cubicBezTo>
                    <a:pt x="401824" y="663925"/>
                    <a:pt x="402015" y="662591"/>
                    <a:pt x="402015" y="661163"/>
                  </a:cubicBezTo>
                  <a:lnTo>
                    <a:pt x="402015" y="417704"/>
                  </a:lnTo>
                  <a:cubicBezTo>
                    <a:pt x="402015" y="376270"/>
                    <a:pt x="450783" y="352362"/>
                    <a:pt x="482310" y="379222"/>
                  </a:cubicBezTo>
                  <a:cubicBezTo>
                    <a:pt x="482596" y="379413"/>
                    <a:pt x="482882" y="379699"/>
                    <a:pt x="483168" y="379985"/>
                  </a:cubicBezTo>
                  <a:cubicBezTo>
                    <a:pt x="504027" y="398272"/>
                    <a:pt x="512600" y="426086"/>
                    <a:pt x="515172" y="452851"/>
                  </a:cubicBezTo>
                  <a:cubicBezTo>
                    <a:pt x="516886" y="471139"/>
                    <a:pt x="509647" y="506191"/>
                    <a:pt x="533364" y="514382"/>
                  </a:cubicBezTo>
                  <a:cubicBezTo>
                    <a:pt x="540032" y="516668"/>
                    <a:pt x="547461" y="514668"/>
                    <a:pt x="553938" y="511715"/>
                  </a:cubicBezTo>
                  <a:cubicBezTo>
                    <a:pt x="562130" y="507905"/>
                    <a:pt x="568797" y="497809"/>
                    <a:pt x="573655" y="486760"/>
                  </a:cubicBezTo>
                  <a:cubicBezTo>
                    <a:pt x="578418" y="475901"/>
                    <a:pt x="581561" y="464090"/>
                    <a:pt x="582894" y="456280"/>
                  </a:cubicBezTo>
                  <a:cubicBezTo>
                    <a:pt x="588514" y="422656"/>
                    <a:pt x="578037" y="388176"/>
                    <a:pt x="559558" y="359601"/>
                  </a:cubicBezTo>
                  <a:cubicBezTo>
                    <a:pt x="562987" y="359030"/>
                    <a:pt x="566416" y="357791"/>
                    <a:pt x="569655" y="356267"/>
                  </a:cubicBezTo>
                  <a:cubicBezTo>
                    <a:pt x="577846" y="352457"/>
                    <a:pt x="584514" y="342361"/>
                    <a:pt x="589371" y="331312"/>
                  </a:cubicBezTo>
                  <a:cubicBezTo>
                    <a:pt x="594134" y="320453"/>
                    <a:pt x="597277" y="308642"/>
                    <a:pt x="598611" y="300832"/>
                  </a:cubicBezTo>
                  <a:cubicBezTo>
                    <a:pt x="602325" y="278448"/>
                    <a:pt x="598992" y="255112"/>
                    <a:pt x="590514" y="234157"/>
                  </a:cubicBezTo>
                  <a:close/>
                  <a:moveTo>
                    <a:pt x="509361" y="307690"/>
                  </a:moveTo>
                  <a:cubicBezTo>
                    <a:pt x="496693" y="298260"/>
                    <a:pt x="483263" y="289878"/>
                    <a:pt x="469547" y="281972"/>
                  </a:cubicBezTo>
                  <a:cubicBezTo>
                    <a:pt x="455736" y="274067"/>
                    <a:pt x="441543" y="266542"/>
                    <a:pt x="429161" y="256540"/>
                  </a:cubicBezTo>
                  <a:cubicBezTo>
                    <a:pt x="429161" y="256540"/>
                    <a:pt x="429066" y="256445"/>
                    <a:pt x="428970" y="256350"/>
                  </a:cubicBezTo>
                  <a:cubicBezTo>
                    <a:pt x="416112" y="245968"/>
                    <a:pt x="417731" y="225394"/>
                    <a:pt x="431828" y="216821"/>
                  </a:cubicBezTo>
                  <a:cubicBezTo>
                    <a:pt x="451354" y="205010"/>
                    <a:pt x="477072" y="205296"/>
                    <a:pt x="498884" y="224346"/>
                  </a:cubicBezTo>
                  <a:cubicBezTo>
                    <a:pt x="519744" y="242634"/>
                    <a:pt x="528316" y="270447"/>
                    <a:pt x="530888" y="297212"/>
                  </a:cubicBezTo>
                  <a:cubicBezTo>
                    <a:pt x="531650" y="304928"/>
                    <a:pt x="530793" y="315691"/>
                    <a:pt x="531269" y="326168"/>
                  </a:cubicBezTo>
                  <a:cubicBezTo>
                    <a:pt x="524316" y="319596"/>
                    <a:pt x="517077" y="313405"/>
                    <a:pt x="509361" y="307690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1713" name="Google Shape;1713;p68">
              <a:extLst>
                <a:ext uri="{FF2B5EF4-FFF2-40B4-BE49-F238E27FC236}">
                  <a16:creationId xmlns:a16="http://schemas.microsoft.com/office/drawing/2014/main" id="{27E75108-1A1E-FDF7-DF4B-703438C0B873}"/>
                </a:ext>
              </a:extLst>
            </p:cNvPr>
            <p:cNvGrpSpPr/>
            <p:nvPr/>
          </p:nvGrpSpPr>
          <p:grpSpPr>
            <a:xfrm>
              <a:off x="6898066" y="1875333"/>
              <a:ext cx="561881" cy="735129"/>
              <a:chOff x="2722678" y="1389350"/>
              <a:chExt cx="1015141" cy="1328146"/>
            </a:xfrm>
          </p:grpSpPr>
          <p:sp>
            <p:nvSpPr>
              <p:cNvPr id="1714" name="Google Shape;1714;p68">
                <a:extLst>
                  <a:ext uri="{FF2B5EF4-FFF2-40B4-BE49-F238E27FC236}">
                    <a16:creationId xmlns:a16="http://schemas.microsoft.com/office/drawing/2014/main" id="{123C1BCF-8ABD-7229-9F37-341FA448CD6E}"/>
                  </a:ext>
                </a:extLst>
              </p:cNvPr>
              <p:cNvSpPr/>
              <p:nvPr/>
            </p:nvSpPr>
            <p:spPr>
              <a:xfrm>
                <a:off x="2756211" y="1389350"/>
                <a:ext cx="981608" cy="924941"/>
              </a:xfrm>
              <a:custGeom>
                <a:avLst/>
                <a:gdLst/>
                <a:ahLst/>
                <a:cxnLst/>
                <a:rect l="l" t="t" r="r" b="b"/>
                <a:pathLst>
                  <a:path w="981608" h="924941" extrusionOk="0">
                    <a:moveTo>
                      <a:pt x="11372" y="126229"/>
                    </a:moveTo>
                    <a:lnTo>
                      <a:pt x="166355" y="6117"/>
                    </a:lnTo>
                    <a:cubicBezTo>
                      <a:pt x="178521" y="-3260"/>
                      <a:pt x="196267" y="-1710"/>
                      <a:pt x="207503" y="9759"/>
                    </a:cubicBezTo>
                    <a:lnTo>
                      <a:pt x="972345" y="791339"/>
                    </a:lnTo>
                    <a:cubicBezTo>
                      <a:pt x="984201" y="803427"/>
                      <a:pt x="984743" y="822258"/>
                      <a:pt x="973584" y="833959"/>
                    </a:cubicBezTo>
                    <a:lnTo>
                      <a:pt x="895783" y="915868"/>
                    </a:lnTo>
                    <a:cubicBezTo>
                      <a:pt x="884624" y="927569"/>
                      <a:pt x="865794" y="928034"/>
                      <a:pt x="853085" y="916797"/>
                    </a:cubicBezTo>
                    <a:lnTo>
                      <a:pt x="10985" y="173344"/>
                    </a:lnTo>
                    <a:cubicBezTo>
                      <a:pt x="-3739" y="160325"/>
                      <a:pt x="-3661" y="137620"/>
                      <a:pt x="11217" y="12615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715" name="Google Shape;1715;p68">
                <a:extLst>
                  <a:ext uri="{FF2B5EF4-FFF2-40B4-BE49-F238E27FC236}">
                    <a16:creationId xmlns:a16="http://schemas.microsoft.com/office/drawing/2014/main" id="{A102BEC1-C192-6537-7E40-BCE8913D289B}"/>
                  </a:ext>
                </a:extLst>
              </p:cNvPr>
              <p:cNvSpPr/>
              <p:nvPr/>
            </p:nvSpPr>
            <p:spPr>
              <a:xfrm>
                <a:off x="2722678" y="1785160"/>
                <a:ext cx="987316" cy="932336"/>
              </a:xfrm>
              <a:custGeom>
                <a:avLst/>
                <a:gdLst/>
                <a:ahLst/>
                <a:cxnLst/>
                <a:rect l="l" t="t" r="r" b="b"/>
                <a:pathLst>
                  <a:path w="987316" h="932336" extrusionOk="0">
                    <a:moveTo>
                      <a:pt x="981856" y="760901"/>
                    </a:moveTo>
                    <a:lnTo>
                      <a:pt x="849345" y="923478"/>
                    </a:lnTo>
                    <a:cubicBezTo>
                      <a:pt x="838342" y="936962"/>
                      <a:pt x="814862" y="934792"/>
                      <a:pt x="798123" y="918751"/>
                    </a:cubicBezTo>
                    <a:lnTo>
                      <a:pt x="14839" y="167936"/>
                    </a:lnTo>
                    <a:cubicBezTo>
                      <a:pt x="-1047" y="152670"/>
                      <a:pt x="-4766" y="130740"/>
                      <a:pt x="6547" y="118728"/>
                    </a:cubicBezTo>
                    <a:lnTo>
                      <a:pt x="111704" y="7606"/>
                    </a:lnTo>
                    <a:cubicBezTo>
                      <a:pt x="122630" y="-3941"/>
                      <a:pt x="143630" y="-2158"/>
                      <a:pt x="159748" y="11713"/>
                    </a:cubicBezTo>
                    <a:lnTo>
                      <a:pt x="970387" y="711074"/>
                    </a:lnTo>
                    <a:cubicBezTo>
                      <a:pt x="987203" y="725642"/>
                      <a:pt x="992395" y="747960"/>
                      <a:pt x="981856" y="76090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716" name="Google Shape;1716;p68">
                <a:extLst>
                  <a:ext uri="{FF2B5EF4-FFF2-40B4-BE49-F238E27FC236}">
                    <a16:creationId xmlns:a16="http://schemas.microsoft.com/office/drawing/2014/main" id="{A6392736-C922-186E-A16E-B479B5949EAE}"/>
                  </a:ext>
                </a:extLst>
              </p:cNvPr>
              <p:cNvSpPr/>
              <p:nvPr/>
            </p:nvSpPr>
            <p:spPr>
              <a:xfrm>
                <a:off x="2960298" y="1828792"/>
                <a:ext cx="610492" cy="594374"/>
              </a:xfrm>
              <a:custGeom>
                <a:avLst/>
                <a:gdLst/>
                <a:ahLst/>
                <a:cxnLst/>
                <a:rect l="l" t="t" r="r" b="b"/>
                <a:pathLst>
                  <a:path w="610492" h="594374" extrusionOk="0">
                    <a:moveTo>
                      <a:pt x="605061" y="448373"/>
                    </a:moveTo>
                    <a:lnTo>
                      <a:pt x="472706" y="588168"/>
                    </a:lnTo>
                    <a:cubicBezTo>
                      <a:pt x="465189" y="596149"/>
                      <a:pt x="452635" y="596459"/>
                      <a:pt x="444731" y="588943"/>
                    </a:cubicBezTo>
                    <a:lnTo>
                      <a:pt x="6206" y="173976"/>
                    </a:lnTo>
                    <a:cubicBezTo>
                      <a:pt x="-1775" y="166459"/>
                      <a:pt x="-2085" y="153905"/>
                      <a:pt x="5432" y="146001"/>
                    </a:cubicBezTo>
                    <a:lnTo>
                      <a:pt x="137787" y="6206"/>
                    </a:lnTo>
                    <a:cubicBezTo>
                      <a:pt x="145304" y="-1775"/>
                      <a:pt x="157857" y="-2085"/>
                      <a:pt x="165761" y="5432"/>
                    </a:cubicBezTo>
                    <a:lnTo>
                      <a:pt x="604286" y="420399"/>
                    </a:lnTo>
                    <a:cubicBezTo>
                      <a:pt x="612268" y="427915"/>
                      <a:pt x="612578" y="440469"/>
                      <a:pt x="605061" y="448373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1717" name="Google Shape;1717;p68">
              <a:extLst>
                <a:ext uri="{FF2B5EF4-FFF2-40B4-BE49-F238E27FC236}">
                  <a16:creationId xmlns:a16="http://schemas.microsoft.com/office/drawing/2014/main" id="{B64C1295-5B1B-E341-65A8-3C2776341473}"/>
                </a:ext>
              </a:extLst>
            </p:cNvPr>
            <p:cNvGrpSpPr/>
            <p:nvPr/>
          </p:nvGrpSpPr>
          <p:grpSpPr>
            <a:xfrm>
              <a:off x="6997753" y="1642080"/>
              <a:ext cx="868348" cy="651010"/>
              <a:chOff x="2902781" y="967936"/>
              <a:chExt cx="1568831" cy="1176169"/>
            </a:xfrm>
          </p:grpSpPr>
          <p:sp>
            <p:nvSpPr>
              <p:cNvPr id="1718" name="Google Shape;1718;p68">
                <a:extLst>
                  <a:ext uri="{FF2B5EF4-FFF2-40B4-BE49-F238E27FC236}">
                    <a16:creationId xmlns:a16="http://schemas.microsoft.com/office/drawing/2014/main" id="{1AB405F7-3787-9F4E-2E85-23E380B6BB50}"/>
                  </a:ext>
                </a:extLst>
              </p:cNvPr>
              <p:cNvSpPr/>
              <p:nvPr/>
            </p:nvSpPr>
            <p:spPr>
              <a:xfrm>
                <a:off x="2902781" y="967936"/>
                <a:ext cx="958811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811" h="990809" extrusionOk="0">
                    <a:moveTo>
                      <a:pt x="14284" y="125081"/>
                    </a:moveTo>
                    <a:lnTo>
                      <a:pt x="187865" y="5745"/>
                    </a:lnTo>
                    <a:cubicBezTo>
                      <a:pt x="201503" y="-3632"/>
                      <a:pt x="219869" y="-1307"/>
                      <a:pt x="230408" y="11091"/>
                    </a:cubicBezTo>
                    <a:lnTo>
                      <a:pt x="951234" y="855129"/>
                    </a:lnTo>
                    <a:cubicBezTo>
                      <a:pt x="962393" y="868148"/>
                      <a:pt x="961075" y="887831"/>
                      <a:pt x="948289" y="899609"/>
                    </a:cubicBezTo>
                    <a:lnTo>
                      <a:pt x="859019" y="982138"/>
                    </a:lnTo>
                    <a:cubicBezTo>
                      <a:pt x="846233" y="993916"/>
                      <a:pt x="826550" y="993684"/>
                      <a:pt x="814384" y="981518"/>
                    </a:cubicBezTo>
                    <a:lnTo>
                      <a:pt x="9247" y="174289"/>
                    </a:lnTo>
                    <a:cubicBezTo>
                      <a:pt x="-4857" y="160185"/>
                      <a:pt x="-2532" y="136550"/>
                      <a:pt x="14206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719" name="Google Shape;1719;p68">
                <a:extLst>
                  <a:ext uri="{FF2B5EF4-FFF2-40B4-BE49-F238E27FC236}">
                    <a16:creationId xmlns:a16="http://schemas.microsoft.com/office/drawing/2014/main" id="{0228F5EA-0A39-487C-C50C-5EA8F91B7273}"/>
                  </a:ext>
                </a:extLst>
              </p:cNvPr>
              <p:cNvSpPr/>
              <p:nvPr/>
            </p:nvSpPr>
            <p:spPr>
              <a:xfrm>
                <a:off x="3512974" y="1153296"/>
                <a:ext cx="958638" cy="990809"/>
              </a:xfrm>
              <a:custGeom>
                <a:avLst/>
                <a:gdLst/>
                <a:ahLst/>
                <a:cxnLst/>
                <a:rect l="l" t="t" r="r" b="b"/>
                <a:pathLst>
                  <a:path w="958638" h="990809" extrusionOk="0">
                    <a:moveTo>
                      <a:pt x="14103" y="125081"/>
                    </a:moveTo>
                    <a:lnTo>
                      <a:pt x="187685" y="5745"/>
                    </a:lnTo>
                    <a:cubicBezTo>
                      <a:pt x="201323" y="-3632"/>
                      <a:pt x="219688" y="-1307"/>
                      <a:pt x="230227" y="11091"/>
                    </a:cubicBezTo>
                    <a:lnTo>
                      <a:pt x="951053" y="855129"/>
                    </a:lnTo>
                    <a:cubicBezTo>
                      <a:pt x="962212" y="868148"/>
                      <a:pt x="960895" y="887830"/>
                      <a:pt x="948186" y="899609"/>
                    </a:cubicBezTo>
                    <a:lnTo>
                      <a:pt x="858916" y="982138"/>
                    </a:lnTo>
                    <a:cubicBezTo>
                      <a:pt x="846130" y="993916"/>
                      <a:pt x="826447" y="993684"/>
                      <a:pt x="814359" y="981518"/>
                    </a:cubicBezTo>
                    <a:lnTo>
                      <a:pt x="9221" y="174289"/>
                    </a:lnTo>
                    <a:cubicBezTo>
                      <a:pt x="-4882" y="160185"/>
                      <a:pt x="-2480" y="136550"/>
                      <a:pt x="14181" y="125081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720" name="Google Shape;1720;p68">
                <a:extLst>
                  <a:ext uri="{FF2B5EF4-FFF2-40B4-BE49-F238E27FC236}">
                    <a16:creationId xmlns:a16="http://schemas.microsoft.com/office/drawing/2014/main" id="{455FCDF1-EDD5-C2C3-0391-A6CC7E2DAD03}"/>
                  </a:ext>
                </a:extLst>
              </p:cNvPr>
              <p:cNvSpPr/>
              <p:nvPr/>
            </p:nvSpPr>
            <p:spPr>
              <a:xfrm>
                <a:off x="3546902" y="1411804"/>
                <a:ext cx="609808" cy="631428"/>
              </a:xfrm>
              <a:custGeom>
                <a:avLst/>
                <a:gdLst/>
                <a:ahLst/>
                <a:cxnLst/>
                <a:rect l="l" t="t" r="r" b="b"/>
                <a:pathLst>
                  <a:path w="609808" h="631428" extrusionOk="0">
                    <a:moveTo>
                      <a:pt x="603208" y="484336"/>
                    </a:moveTo>
                    <a:lnTo>
                      <a:pt x="450472" y="625913"/>
                    </a:lnTo>
                    <a:cubicBezTo>
                      <a:pt x="442103" y="633662"/>
                      <a:pt x="429007" y="633197"/>
                      <a:pt x="421258" y="624828"/>
                    </a:cubicBezTo>
                    <a:lnTo>
                      <a:pt x="5516" y="176385"/>
                    </a:lnTo>
                    <a:cubicBezTo>
                      <a:pt x="-2233" y="168016"/>
                      <a:pt x="-1768" y="154919"/>
                      <a:pt x="6601" y="147093"/>
                    </a:cubicBezTo>
                    <a:lnTo>
                      <a:pt x="159336" y="5516"/>
                    </a:lnTo>
                    <a:cubicBezTo>
                      <a:pt x="167706" y="-2233"/>
                      <a:pt x="180802" y="-1768"/>
                      <a:pt x="188551" y="6601"/>
                    </a:cubicBezTo>
                    <a:lnTo>
                      <a:pt x="604293" y="455044"/>
                    </a:lnTo>
                    <a:cubicBezTo>
                      <a:pt x="612042" y="463413"/>
                      <a:pt x="611577" y="476509"/>
                      <a:pt x="603208" y="484258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  <p:pic>
        <p:nvPicPr>
          <p:cNvPr id="3" name="Picture 2" descr="A person playing a saxophone in a restaurant&#10;&#10;Description automatically generated">
            <a:extLst>
              <a:ext uri="{FF2B5EF4-FFF2-40B4-BE49-F238E27FC236}">
                <a16:creationId xmlns:a16="http://schemas.microsoft.com/office/drawing/2014/main" id="{E4B02F07-820C-81AB-098A-06BF9E45371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460126" y="2312912"/>
            <a:ext cx="1837414" cy="2449885"/>
          </a:xfrm>
          <a:prstGeom prst="rect">
            <a:avLst/>
          </a:prstGeom>
        </p:spPr>
      </p:pic>
      <p:pic>
        <p:nvPicPr>
          <p:cNvPr id="5" name="Picture 4" descr="A musical instruments on the floor&#10;&#10;Description automatically generated">
            <a:extLst>
              <a:ext uri="{FF2B5EF4-FFF2-40B4-BE49-F238E27FC236}">
                <a16:creationId xmlns:a16="http://schemas.microsoft.com/office/drawing/2014/main" id="{B6184206-967C-FC3D-950D-5017AD651F1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01549" y="2312912"/>
            <a:ext cx="1837413" cy="2449883"/>
          </a:xfrm>
          <a:prstGeom prst="rect">
            <a:avLst/>
          </a:prstGeom>
        </p:spPr>
      </p:pic>
      <p:pic>
        <p:nvPicPr>
          <p:cNvPr id="6" name="IMG_6997">
            <a:hlinkClick r:id="" action="ppaction://media"/>
            <a:extLst>
              <a:ext uri="{FF2B5EF4-FFF2-40B4-BE49-F238E27FC236}">
                <a16:creationId xmlns:a16="http://schemas.microsoft.com/office/drawing/2014/main" id="{2BCC3A8A-6996-462F-1456-15982D2E867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6565512" y="541962"/>
            <a:ext cx="2373892" cy="4219095"/>
          </a:xfrm>
          <a:prstGeom prst="rect">
            <a:avLst/>
          </a:prstGeom>
        </p:spPr>
      </p:pic>
      <p:pic>
        <p:nvPicPr>
          <p:cNvPr id="8" name="Picture 7" descr="A group of people sitting at a table&#10;&#10;Description automatically generated">
            <a:extLst>
              <a:ext uri="{FF2B5EF4-FFF2-40B4-BE49-F238E27FC236}">
                <a16:creationId xmlns:a16="http://schemas.microsoft.com/office/drawing/2014/main" id="{63776F36-871B-1ABC-B201-BD2DE7A142D3}"/>
              </a:ext>
            </a:extLst>
          </p:cNvPr>
          <p:cNvPicPr>
            <a:picLocks noChangeAspect="1"/>
          </p:cNvPicPr>
          <p:nvPr/>
        </p:nvPicPr>
        <p:blipFill>
          <a:blip r:embed="rId8"/>
          <a:srcRect t="15785" r="18636" b="5783"/>
          <a:stretch/>
        </p:blipFill>
        <p:spPr>
          <a:xfrm>
            <a:off x="2294450" y="2312912"/>
            <a:ext cx="1906116" cy="2449883"/>
          </a:xfrm>
          <a:prstGeom prst="rect">
            <a:avLst/>
          </a:prstGeom>
        </p:spPr>
      </p:pic>
      <p:sp>
        <p:nvSpPr>
          <p:cNvPr id="9" name="Google Shape;1705;p68">
            <a:extLst>
              <a:ext uri="{FF2B5EF4-FFF2-40B4-BE49-F238E27FC236}">
                <a16:creationId xmlns:a16="http://schemas.microsoft.com/office/drawing/2014/main" id="{40A11589-DFDD-1331-86E2-D1AF0BCEC42E}"/>
              </a:ext>
            </a:extLst>
          </p:cNvPr>
          <p:cNvSpPr txBox="1">
            <a:spLocks/>
          </p:cNvSpPr>
          <p:nvPr/>
        </p:nvSpPr>
        <p:spPr>
          <a:xfrm>
            <a:off x="-131375" y="4668763"/>
            <a:ext cx="2503260" cy="312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pilogue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1pPr>
            <a:lvl2pPr marL="914400" marR="0" lvl="1" indent="-317500" algn="l" rtl="0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2pPr>
            <a:lvl3pPr marL="1371600" marR="0" lvl="2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3pPr>
            <a:lvl4pPr marL="1828800" marR="0" lvl="3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4pPr>
            <a:lvl5pPr marL="2286000" marR="0" lvl="4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5pPr>
            <a:lvl6pPr marL="2743200" marR="0" lvl="5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6pPr>
            <a:lvl7pPr marL="3200400" marR="0" lvl="6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7pPr>
            <a:lvl8pPr marL="3657600" marR="0" lvl="7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8pPr>
            <a:lvl9pPr marL="4114800" marR="0" lvl="8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9pPr>
          </a:lstStyle>
          <a:p>
            <a:pPr marL="0" indent="0" algn="ctr">
              <a:buFont typeface="Epilogue Light"/>
              <a:buNone/>
            </a:pPr>
            <a:r>
              <a:rPr lang="en-US" sz="1000" dirty="0"/>
              <a:t>Performer’s flute and soprano saxophone</a:t>
            </a:r>
          </a:p>
        </p:txBody>
      </p:sp>
      <p:sp>
        <p:nvSpPr>
          <p:cNvPr id="10" name="Google Shape;1705;p68">
            <a:extLst>
              <a:ext uri="{FF2B5EF4-FFF2-40B4-BE49-F238E27FC236}">
                <a16:creationId xmlns:a16="http://schemas.microsoft.com/office/drawing/2014/main" id="{5FE8C498-128D-8245-33B1-43C9FC4B30E1}"/>
              </a:ext>
            </a:extLst>
          </p:cNvPr>
          <p:cNvSpPr txBox="1">
            <a:spLocks/>
          </p:cNvSpPr>
          <p:nvPr/>
        </p:nvSpPr>
        <p:spPr>
          <a:xfrm>
            <a:off x="1995878" y="4668763"/>
            <a:ext cx="2503260" cy="312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pilogue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1pPr>
            <a:lvl2pPr marL="914400" marR="0" lvl="1" indent="-317500" algn="l" rtl="0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2pPr>
            <a:lvl3pPr marL="1371600" marR="0" lvl="2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3pPr>
            <a:lvl4pPr marL="1828800" marR="0" lvl="3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4pPr>
            <a:lvl5pPr marL="2286000" marR="0" lvl="4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5pPr>
            <a:lvl6pPr marL="2743200" marR="0" lvl="5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6pPr>
            <a:lvl7pPr marL="3200400" marR="0" lvl="6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7pPr>
            <a:lvl8pPr marL="3657600" marR="0" lvl="7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8pPr>
            <a:lvl9pPr marL="4114800" marR="0" lvl="8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9pPr>
          </a:lstStyle>
          <a:p>
            <a:pPr marL="0" indent="0" algn="ctr">
              <a:buFont typeface="Epilogue Light"/>
              <a:buNone/>
            </a:pPr>
            <a:r>
              <a:rPr lang="en-US" sz="1000" dirty="0"/>
              <a:t>Family Picture at Cuban restaurant with live music</a:t>
            </a:r>
          </a:p>
        </p:txBody>
      </p:sp>
      <p:sp>
        <p:nvSpPr>
          <p:cNvPr id="11" name="Google Shape;1705;p68">
            <a:extLst>
              <a:ext uri="{FF2B5EF4-FFF2-40B4-BE49-F238E27FC236}">
                <a16:creationId xmlns:a16="http://schemas.microsoft.com/office/drawing/2014/main" id="{AA528255-0FC0-ABC0-560B-38372DEDCD9C}"/>
              </a:ext>
            </a:extLst>
          </p:cNvPr>
          <p:cNvSpPr txBox="1">
            <a:spLocks/>
          </p:cNvSpPr>
          <p:nvPr/>
        </p:nvSpPr>
        <p:spPr>
          <a:xfrm>
            <a:off x="4127203" y="4668763"/>
            <a:ext cx="2503260" cy="312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pilogue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1pPr>
            <a:lvl2pPr marL="914400" marR="0" lvl="1" indent="-317500" algn="l" rtl="0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2pPr>
            <a:lvl3pPr marL="1371600" marR="0" lvl="2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3pPr>
            <a:lvl4pPr marL="1828800" marR="0" lvl="3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4pPr>
            <a:lvl5pPr marL="2286000" marR="0" lvl="4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5pPr>
            <a:lvl6pPr marL="2743200" marR="0" lvl="5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6pPr>
            <a:lvl7pPr marL="3200400" marR="0" lvl="6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7pPr>
            <a:lvl8pPr marL="3657600" marR="0" lvl="7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8pPr>
            <a:lvl9pPr marL="4114800" marR="0" lvl="8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9pPr>
          </a:lstStyle>
          <a:p>
            <a:pPr marL="0" indent="0" algn="ctr">
              <a:buFont typeface="Epilogue Light"/>
              <a:buNone/>
            </a:pPr>
            <a:r>
              <a:rPr lang="en-US" sz="1000" dirty="0"/>
              <a:t>Alto saxophone performer</a:t>
            </a:r>
          </a:p>
        </p:txBody>
      </p:sp>
      <p:sp>
        <p:nvSpPr>
          <p:cNvPr id="12" name="Google Shape;1705;p68">
            <a:extLst>
              <a:ext uri="{FF2B5EF4-FFF2-40B4-BE49-F238E27FC236}">
                <a16:creationId xmlns:a16="http://schemas.microsoft.com/office/drawing/2014/main" id="{33C7E79A-33B8-C92B-F945-565BA4827F21}"/>
              </a:ext>
            </a:extLst>
          </p:cNvPr>
          <p:cNvSpPr txBox="1">
            <a:spLocks/>
          </p:cNvSpPr>
          <p:nvPr/>
        </p:nvSpPr>
        <p:spPr>
          <a:xfrm>
            <a:off x="6434567" y="57593"/>
            <a:ext cx="2503260" cy="312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L="457200" marR="0" lvl="0" indent="-31750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Font typeface="Epilogue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1pPr>
            <a:lvl2pPr marL="914400" marR="0" lvl="1" indent="-317500" algn="l" rtl="0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2pPr>
            <a:lvl3pPr marL="1371600" marR="0" lvl="2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3pPr>
            <a:lvl4pPr marL="1828800" marR="0" lvl="3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4pPr>
            <a:lvl5pPr marL="2286000" marR="0" lvl="4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5pPr>
            <a:lvl6pPr marL="2743200" marR="0" lvl="5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6pPr>
            <a:lvl7pPr marL="3200400" marR="0" lvl="6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●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7pPr>
            <a:lvl8pPr marL="3657600" marR="0" lvl="7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○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8pPr>
            <a:lvl9pPr marL="4114800" marR="0" lvl="8" indent="-31750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400"/>
              <a:buFont typeface="Nunito Light"/>
              <a:buChar char="■"/>
              <a:defRPr sz="1400" b="0" i="0" u="none" strike="noStrike" cap="none">
                <a:solidFill>
                  <a:schemeClr val="dk1"/>
                </a:solidFill>
                <a:latin typeface="Epilogue"/>
                <a:ea typeface="Epilogue"/>
                <a:cs typeface="Epilogue"/>
                <a:sym typeface="Epilogue"/>
              </a:defRPr>
            </a:lvl9pPr>
          </a:lstStyle>
          <a:p>
            <a:pPr marL="0" indent="0" algn="ctr">
              <a:buFont typeface="Epilogue Light"/>
              <a:buNone/>
            </a:pPr>
            <a:r>
              <a:rPr lang="en-US" sz="1000" dirty="0">
                <a:solidFill>
                  <a:schemeClr val="tx1"/>
                </a:solidFill>
              </a:rPr>
              <a:t>Cuban music trio that performs every weekday  in Little Havana</a:t>
            </a:r>
          </a:p>
        </p:txBody>
      </p:sp>
    </p:spTree>
    <p:extLst>
      <p:ext uri="{BB962C8B-B14F-4D97-AF65-F5344CB8AC3E}">
        <p14:creationId xmlns:p14="http://schemas.microsoft.com/office/powerpoint/2010/main" val="40665800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8066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724">
          <a:extLst>
            <a:ext uri="{FF2B5EF4-FFF2-40B4-BE49-F238E27FC236}">
              <a16:creationId xmlns:a16="http://schemas.microsoft.com/office/drawing/2014/main" id="{CE5D819E-1021-C419-6436-CEDCF4C1C55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5" name="Google Shape;1725;p69">
            <a:extLst>
              <a:ext uri="{FF2B5EF4-FFF2-40B4-BE49-F238E27FC236}">
                <a16:creationId xmlns:a16="http://schemas.microsoft.com/office/drawing/2014/main" id="{EBBC940C-482B-7B89-8D6A-66827E687247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Overall What I Learned</a:t>
            </a:r>
            <a:endParaRPr dirty="0"/>
          </a:p>
        </p:txBody>
      </p:sp>
      <p:sp>
        <p:nvSpPr>
          <p:cNvPr id="1726" name="Google Shape;1726;p69">
            <a:extLst>
              <a:ext uri="{FF2B5EF4-FFF2-40B4-BE49-F238E27FC236}">
                <a16:creationId xmlns:a16="http://schemas.microsoft.com/office/drawing/2014/main" id="{689B4CC0-E01C-1A92-11CF-F2C773A1101F}"/>
              </a:ext>
            </a:extLst>
          </p:cNvPr>
          <p:cNvSpPr txBox="1">
            <a:spLocks noGrp="1"/>
          </p:cNvSpPr>
          <p:nvPr>
            <p:ph type="subTitle" idx="14"/>
          </p:nvPr>
        </p:nvSpPr>
        <p:spPr>
          <a:xfrm>
            <a:off x="5635638" y="2974799"/>
            <a:ext cx="2531400" cy="618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Practice does not make perfect, but it certainly makes progress! H</a:t>
            </a:r>
            <a:r>
              <a:rPr lang="en-US" dirty="0"/>
              <a:t>a</a:t>
            </a:r>
            <a:r>
              <a:rPr lang="en" dirty="0"/>
              <a:t>ving the grit and determination to stay consistent reaps the best rewards.</a:t>
            </a:r>
            <a:endParaRPr dirty="0"/>
          </a:p>
        </p:txBody>
      </p:sp>
      <p:sp>
        <p:nvSpPr>
          <p:cNvPr id="1727" name="Google Shape;1727;p69">
            <a:extLst>
              <a:ext uri="{FF2B5EF4-FFF2-40B4-BE49-F238E27FC236}">
                <a16:creationId xmlns:a16="http://schemas.microsoft.com/office/drawing/2014/main" id="{E79FFA27-775E-2E1B-BAF8-4750FFC74A16}"/>
              </a:ext>
            </a:extLst>
          </p:cNvPr>
          <p:cNvSpPr txBox="1">
            <a:spLocks noGrp="1"/>
          </p:cNvSpPr>
          <p:nvPr>
            <p:ph type="subTitle" idx="3"/>
          </p:nvPr>
        </p:nvSpPr>
        <p:spPr>
          <a:xfrm>
            <a:off x="1939938" y="2974799"/>
            <a:ext cx="2531400" cy="618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Jazz and blues has a rich history that has received influence from a ton of different movements and cultures. Each variation comes with its own rich features and history.</a:t>
            </a:r>
            <a:endParaRPr b="1" dirty="0"/>
          </a:p>
        </p:txBody>
      </p:sp>
      <p:sp>
        <p:nvSpPr>
          <p:cNvPr id="1728" name="Google Shape;1728;p69">
            <a:extLst>
              <a:ext uri="{FF2B5EF4-FFF2-40B4-BE49-F238E27FC236}">
                <a16:creationId xmlns:a16="http://schemas.microsoft.com/office/drawing/2014/main" id="{5A9BA467-5715-8849-116A-2B0E82585CA1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1939938" y="1327400"/>
            <a:ext cx="2531400" cy="618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Saxophone is hard! But the learning process is full of challenges and sweet moments that make learning worth it.</a:t>
            </a:r>
            <a:endParaRPr dirty="0"/>
          </a:p>
        </p:txBody>
      </p:sp>
      <p:sp>
        <p:nvSpPr>
          <p:cNvPr id="1731" name="Google Shape;1731;p69">
            <a:extLst>
              <a:ext uri="{FF2B5EF4-FFF2-40B4-BE49-F238E27FC236}">
                <a16:creationId xmlns:a16="http://schemas.microsoft.com/office/drawing/2014/main" id="{B8DE980C-2CC8-C891-14C6-FABCBCF9C67B}"/>
              </a:ext>
            </a:extLst>
          </p:cNvPr>
          <p:cNvSpPr txBox="1">
            <a:spLocks noGrp="1"/>
          </p:cNvSpPr>
          <p:nvPr>
            <p:ph type="subTitle" idx="9"/>
          </p:nvPr>
        </p:nvSpPr>
        <p:spPr>
          <a:xfrm>
            <a:off x="5635638" y="1327400"/>
            <a:ext cx="2531400" cy="618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Sharing progress with friends and family with a wide range of musical backgrounds is an amazing experience.</a:t>
            </a:r>
            <a:endParaRPr dirty="0"/>
          </a:p>
        </p:txBody>
      </p:sp>
      <p:sp>
        <p:nvSpPr>
          <p:cNvPr id="1732" name="Google Shape;1732;p69">
            <a:extLst>
              <a:ext uri="{FF2B5EF4-FFF2-40B4-BE49-F238E27FC236}">
                <a16:creationId xmlns:a16="http://schemas.microsoft.com/office/drawing/2014/main" id="{D0956A34-BAE0-3D9B-FC7F-6667DFCD2A01}"/>
              </a:ext>
            </a:extLst>
          </p:cNvPr>
          <p:cNvSpPr txBox="1">
            <a:spLocks noGrp="1"/>
          </p:cNvSpPr>
          <p:nvPr>
            <p:ph type="title" idx="2"/>
          </p:nvPr>
        </p:nvSpPr>
        <p:spPr>
          <a:xfrm>
            <a:off x="976938" y="1327400"/>
            <a:ext cx="1039200" cy="618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01</a:t>
            </a:r>
            <a:endParaRPr/>
          </a:p>
        </p:txBody>
      </p:sp>
      <p:sp>
        <p:nvSpPr>
          <p:cNvPr id="1733" name="Google Shape;1733;p69">
            <a:extLst>
              <a:ext uri="{FF2B5EF4-FFF2-40B4-BE49-F238E27FC236}">
                <a16:creationId xmlns:a16="http://schemas.microsoft.com/office/drawing/2014/main" id="{2C61C0E6-3999-51FB-2EDF-681F14BDC066}"/>
              </a:ext>
            </a:extLst>
          </p:cNvPr>
          <p:cNvSpPr txBox="1">
            <a:spLocks noGrp="1"/>
          </p:cNvSpPr>
          <p:nvPr>
            <p:ph type="title" idx="4"/>
          </p:nvPr>
        </p:nvSpPr>
        <p:spPr>
          <a:xfrm>
            <a:off x="976938" y="2974799"/>
            <a:ext cx="1039200" cy="618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02</a:t>
            </a:r>
            <a:endParaRPr dirty="0"/>
          </a:p>
        </p:txBody>
      </p:sp>
      <p:sp>
        <p:nvSpPr>
          <p:cNvPr id="1736" name="Google Shape;1736;p69">
            <a:extLst>
              <a:ext uri="{FF2B5EF4-FFF2-40B4-BE49-F238E27FC236}">
                <a16:creationId xmlns:a16="http://schemas.microsoft.com/office/drawing/2014/main" id="{6DE8ED5F-5271-DC35-05EC-0CEE7211D637}"/>
              </a:ext>
            </a:extLst>
          </p:cNvPr>
          <p:cNvSpPr txBox="1">
            <a:spLocks noGrp="1"/>
          </p:cNvSpPr>
          <p:nvPr>
            <p:ph type="title" idx="13"/>
          </p:nvPr>
        </p:nvSpPr>
        <p:spPr>
          <a:xfrm>
            <a:off x="4672638" y="1327400"/>
            <a:ext cx="1039200" cy="618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03</a:t>
            </a:r>
            <a:endParaRPr dirty="0"/>
          </a:p>
        </p:txBody>
      </p:sp>
      <p:sp>
        <p:nvSpPr>
          <p:cNvPr id="1737" name="Google Shape;1737;p69">
            <a:extLst>
              <a:ext uri="{FF2B5EF4-FFF2-40B4-BE49-F238E27FC236}">
                <a16:creationId xmlns:a16="http://schemas.microsoft.com/office/drawing/2014/main" id="{13C40524-64F7-D8E6-69D1-28279A9A21F9}"/>
              </a:ext>
            </a:extLst>
          </p:cNvPr>
          <p:cNvSpPr txBox="1">
            <a:spLocks noGrp="1"/>
          </p:cNvSpPr>
          <p:nvPr>
            <p:ph type="title" idx="15"/>
          </p:nvPr>
        </p:nvSpPr>
        <p:spPr>
          <a:xfrm>
            <a:off x="4672638" y="2974799"/>
            <a:ext cx="1039200" cy="618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04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219253217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51">
          <a:extLst>
            <a:ext uri="{FF2B5EF4-FFF2-40B4-BE49-F238E27FC236}">
              <a16:creationId xmlns:a16="http://schemas.microsoft.com/office/drawing/2014/main" id="{32435CA0-ECB1-5168-AC7E-E873FB4053C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" name="Google Shape;952;p46">
            <a:extLst>
              <a:ext uri="{FF2B5EF4-FFF2-40B4-BE49-F238E27FC236}">
                <a16:creationId xmlns:a16="http://schemas.microsoft.com/office/drawing/2014/main" id="{34F3E5B6-D28A-DF0A-E32A-5B02AB82BFE9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608315" y="449084"/>
            <a:ext cx="806586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My Global Citizen Scholar Defintion:</a:t>
            </a:r>
            <a:endParaRPr dirty="0"/>
          </a:p>
        </p:txBody>
      </p:sp>
      <p:sp>
        <p:nvSpPr>
          <p:cNvPr id="953" name="Google Shape;953;p46">
            <a:extLst>
              <a:ext uri="{FF2B5EF4-FFF2-40B4-BE49-F238E27FC236}">
                <a16:creationId xmlns:a16="http://schemas.microsoft.com/office/drawing/2014/main" id="{8489E104-A28E-E17D-FB4D-A24210B4DD11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782338" y="2106345"/>
            <a:ext cx="2390400" cy="88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Throughout this experience, my education and skills related to musical ability and appreciation were able to develop tremendously.</a:t>
            </a:r>
            <a:endParaRPr dirty="0"/>
          </a:p>
        </p:txBody>
      </p:sp>
      <p:sp>
        <p:nvSpPr>
          <p:cNvPr id="954" name="Google Shape;954;p46">
            <a:extLst>
              <a:ext uri="{FF2B5EF4-FFF2-40B4-BE49-F238E27FC236}">
                <a16:creationId xmlns:a16="http://schemas.microsoft.com/office/drawing/2014/main" id="{4F50054C-2A86-9E2A-994A-78505EF58E1A}"/>
              </a:ext>
            </a:extLst>
          </p:cNvPr>
          <p:cNvSpPr txBox="1">
            <a:spLocks noGrp="1"/>
          </p:cNvSpPr>
          <p:nvPr>
            <p:ph type="subTitle" idx="2"/>
          </p:nvPr>
        </p:nvSpPr>
        <p:spPr>
          <a:xfrm>
            <a:off x="3376184" y="2106345"/>
            <a:ext cx="2390400" cy="88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Through performing myself, supporting local artists, and sharing my learning with others, I played my part in contributing positively to the community.</a:t>
            </a:r>
            <a:endParaRPr dirty="0"/>
          </a:p>
        </p:txBody>
      </p:sp>
      <p:sp>
        <p:nvSpPr>
          <p:cNvPr id="955" name="Google Shape;955;p46">
            <a:extLst>
              <a:ext uri="{FF2B5EF4-FFF2-40B4-BE49-F238E27FC236}">
                <a16:creationId xmlns:a16="http://schemas.microsoft.com/office/drawing/2014/main" id="{03930644-8B81-CC1A-5701-208E94EA22EB}"/>
              </a:ext>
            </a:extLst>
          </p:cNvPr>
          <p:cNvSpPr txBox="1">
            <a:spLocks noGrp="1"/>
          </p:cNvSpPr>
          <p:nvPr>
            <p:ph type="subTitle" idx="3"/>
          </p:nvPr>
        </p:nvSpPr>
        <p:spPr>
          <a:xfrm>
            <a:off x="5971263" y="2106345"/>
            <a:ext cx="2390400" cy="8820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Learning about music from other cultures and styles allows us to appreciate our differences while coming together for a common purpose	</a:t>
            </a:r>
            <a:endParaRPr dirty="0"/>
          </a:p>
        </p:txBody>
      </p:sp>
      <p:sp>
        <p:nvSpPr>
          <p:cNvPr id="956" name="Google Shape;956;p46">
            <a:extLst>
              <a:ext uri="{FF2B5EF4-FFF2-40B4-BE49-F238E27FC236}">
                <a16:creationId xmlns:a16="http://schemas.microsoft.com/office/drawing/2014/main" id="{6F351F3F-135E-217F-0231-3F402E1236D2}"/>
              </a:ext>
            </a:extLst>
          </p:cNvPr>
          <p:cNvSpPr txBox="1">
            <a:spLocks noGrp="1"/>
          </p:cNvSpPr>
          <p:nvPr>
            <p:ph type="subTitle" idx="4"/>
          </p:nvPr>
        </p:nvSpPr>
        <p:spPr>
          <a:xfrm>
            <a:off x="696884" y="1747745"/>
            <a:ext cx="2588689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Education/Skills</a:t>
            </a:r>
            <a:endParaRPr dirty="0"/>
          </a:p>
        </p:txBody>
      </p:sp>
      <p:sp>
        <p:nvSpPr>
          <p:cNvPr id="957" name="Google Shape;957;p46">
            <a:extLst>
              <a:ext uri="{FF2B5EF4-FFF2-40B4-BE49-F238E27FC236}">
                <a16:creationId xmlns:a16="http://schemas.microsoft.com/office/drawing/2014/main" id="{20C798B3-2B08-0B53-4245-D29B2672DD8A}"/>
              </a:ext>
            </a:extLst>
          </p:cNvPr>
          <p:cNvSpPr txBox="1">
            <a:spLocks noGrp="1"/>
          </p:cNvSpPr>
          <p:nvPr>
            <p:ph type="subTitle" idx="5"/>
          </p:nvPr>
        </p:nvSpPr>
        <p:spPr>
          <a:xfrm>
            <a:off x="3345991" y="1747745"/>
            <a:ext cx="2481007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Positive Impact</a:t>
            </a:r>
            <a:endParaRPr dirty="0"/>
          </a:p>
        </p:txBody>
      </p:sp>
      <p:sp>
        <p:nvSpPr>
          <p:cNvPr id="958" name="Google Shape;958;p46">
            <a:extLst>
              <a:ext uri="{FF2B5EF4-FFF2-40B4-BE49-F238E27FC236}">
                <a16:creationId xmlns:a16="http://schemas.microsoft.com/office/drawing/2014/main" id="{FD988A6E-812D-E075-EAA4-8989CD97F7B3}"/>
              </a:ext>
            </a:extLst>
          </p:cNvPr>
          <p:cNvSpPr txBox="1">
            <a:spLocks noGrp="1"/>
          </p:cNvSpPr>
          <p:nvPr>
            <p:ph type="subTitle" idx="6"/>
          </p:nvPr>
        </p:nvSpPr>
        <p:spPr>
          <a:xfrm>
            <a:off x="5971263" y="1747745"/>
            <a:ext cx="2390400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Perspective</a:t>
            </a:r>
            <a:endParaRPr dirty="0"/>
          </a:p>
        </p:txBody>
      </p:sp>
      <p:grpSp>
        <p:nvGrpSpPr>
          <p:cNvPr id="980" name="Google Shape;980;p46">
            <a:extLst>
              <a:ext uri="{FF2B5EF4-FFF2-40B4-BE49-F238E27FC236}">
                <a16:creationId xmlns:a16="http://schemas.microsoft.com/office/drawing/2014/main" id="{83B26390-1EDB-9D5F-CBB3-DF92B4416C76}"/>
              </a:ext>
            </a:extLst>
          </p:cNvPr>
          <p:cNvGrpSpPr/>
          <p:nvPr/>
        </p:nvGrpSpPr>
        <p:grpSpPr>
          <a:xfrm rot="10800000" flipH="1">
            <a:off x="-166478" y="4008677"/>
            <a:ext cx="2897457" cy="1134825"/>
            <a:chOff x="428897" y="4"/>
            <a:chExt cx="2897457" cy="1134825"/>
          </a:xfrm>
        </p:grpSpPr>
        <p:grpSp>
          <p:nvGrpSpPr>
            <p:cNvPr id="981" name="Google Shape;981;p46">
              <a:extLst>
                <a:ext uri="{FF2B5EF4-FFF2-40B4-BE49-F238E27FC236}">
                  <a16:creationId xmlns:a16="http://schemas.microsoft.com/office/drawing/2014/main" id="{CB0A6EA1-1821-475A-3986-3F6A53D2F638}"/>
                </a:ext>
              </a:extLst>
            </p:cNvPr>
            <p:cNvGrpSpPr/>
            <p:nvPr/>
          </p:nvGrpSpPr>
          <p:grpSpPr>
            <a:xfrm>
              <a:off x="428897" y="4"/>
              <a:ext cx="2897457" cy="1134825"/>
              <a:chOff x="805397" y="-21"/>
              <a:chExt cx="2897457" cy="1134825"/>
            </a:xfrm>
          </p:grpSpPr>
          <p:sp>
            <p:nvSpPr>
              <p:cNvPr id="982" name="Google Shape;982;p46">
                <a:extLst>
                  <a:ext uri="{FF2B5EF4-FFF2-40B4-BE49-F238E27FC236}">
                    <a16:creationId xmlns:a16="http://schemas.microsoft.com/office/drawing/2014/main" id="{B34816E3-438C-38D7-7A4A-2E112C69C02C}"/>
                  </a:ext>
                </a:extLst>
              </p:cNvPr>
              <p:cNvSpPr/>
              <p:nvPr/>
            </p:nvSpPr>
            <p:spPr>
              <a:xfrm>
                <a:off x="805397" y="2"/>
                <a:ext cx="1936822" cy="1134801"/>
              </a:xfrm>
              <a:custGeom>
                <a:avLst/>
                <a:gdLst/>
                <a:ahLst/>
                <a:cxnLst/>
                <a:rect l="l" t="t" r="r" b="b"/>
                <a:pathLst>
                  <a:path w="1691548" h="991093" extrusionOk="0">
                    <a:moveTo>
                      <a:pt x="137023" y="360370"/>
                    </a:moveTo>
                    <a:cubicBezTo>
                      <a:pt x="248696" y="598790"/>
                      <a:pt x="408328" y="804325"/>
                      <a:pt x="638527" y="935867"/>
                    </a:cubicBezTo>
                    <a:cubicBezTo>
                      <a:pt x="796788" y="1026302"/>
                      <a:pt x="992046" y="1010545"/>
                      <a:pt x="1101664" y="852283"/>
                    </a:cubicBezTo>
                    <a:cubicBezTo>
                      <a:pt x="1155104" y="774865"/>
                      <a:pt x="1182508" y="679634"/>
                      <a:pt x="1191415" y="587143"/>
                    </a:cubicBezTo>
                    <a:cubicBezTo>
                      <a:pt x="1202377" y="472044"/>
                      <a:pt x="1185934" y="347353"/>
                      <a:pt x="1227041" y="237050"/>
                    </a:cubicBezTo>
                    <a:cubicBezTo>
                      <a:pt x="1244854" y="189092"/>
                      <a:pt x="1281165" y="113044"/>
                      <a:pt x="1334603" y="97286"/>
                    </a:cubicBezTo>
                    <a:cubicBezTo>
                      <a:pt x="1389413" y="81529"/>
                      <a:pt x="1416132" y="122636"/>
                      <a:pt x="1457239" y="148670"/>
                    </a:cubicBezTo>
                    <a:cubicBezTo>
                      <a:pt x="1518899" y="187721"/>
                      <a:pt x="1589467" y="177445"/>
                      <a:pt x="1636740" y="121265"/>
                    </a:cubicBezTo>
                    <a:cubicBezTo>
                      <a:pt x="1665514" y="87010"/>
                      <a:pt x="1681957" y="44532"/>
                      <a:pt x="1691549" y="0"/>
                    </a:cubicBezTo>
                    <a:lnTo>
                      <a:pt x="0" y="0"/>
                    </a:lnTo>
                    <a:cubicBezTo>
                      <a:pt x="2741" y="11647"/>
                      <a:pt x="6166" y="23294"/>
                      <a:pt x="9592" y="34941"/>
                    </a:cubicBezTo>
                    <a:cubicBezTo>
                      <a:pt x="42477" y="145930"/>
                      <a:pt x="88380" y="255548"/>
                      <a:pt x="137023" y="360370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3" name="Google Shape;983;p46">
                <a:extLst>
                  <a:ext uri="{FF2B5EF4-FFF2-40B4-BE49-F238E27FC236}">
                    <a16:creationId xmlns:a16="http://schemas.microsoft.com/office/drawing/2014/main" id="{16C95710-9904-8EB7-D00D-24BD1B56C90F}"/>
                  </a:ext>
                </a:extLst>
              </p:cNvPr>
              <p:cNvSpPr/>
              <p:nvPr/>
            </p:nvSpPr>
            <p:spPr>
              <a:xfrm rot="-535623">
                <a:off x="1023121" y="689213"/>
                <a:ext cx="226072" cy="422837"/>
              </a:xfrm>
              <a:custGeom>
                <a:avLst/>
                <a:gdLst/>
                <a:ahLst/>
                <a:cxnLst/>
                <a:rect l="l" t="t" r="r" b="b"/>
                <a:pathLst>
                  <a:path w="197640" h="369659" extrusionOk="0">
                    <a:moveTo>
                      <a:pt x="7812" y="85509"/>
                    </a:moveTo>
                    <a:cubicBezTo>
                      <a:pt x="-3149" y="22479"/>
                      <a:pt x="-14111" y="-71382"/>
                      <a:pt x="61252" y="87565"/>
                    </a:cubicBezTo>
                    <a:cubicBezTo>
                      <a:pt x="136614" y="246511"/>
                      <a:pt x="166759" y="262269"/>
                      <a:pt x="192108" y="306802"/>
                    </a:cubicBezTo>
                    <a:cubicBezTo>
                      <a:pt x="217458" y="351334"/>
                      <a:pt x="151001" y="414365"/>
                      <a:pt x="87971" y="322559"/>
                    </a:cubicBezTo>
                    <a:cubicBezTo>
                      <a:pt x="24255" y="230069"/>
                      <a:pt x="19460" y="155391"/>
                      <a:pt x="7812" y="85509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4" name="Google Shape;984;p46">
                <a:extLst>
                  <a:ext uri="{FF2B5EF4-FFF2-40B4-BE49-F238E27FC236}">
                    <a16:creationId xmlns:a16="http://schemas.microsoft.com/office/drawing/2014/main" id="{712747A6-D196-D38B-ABDA-07CEDBFF5984}"/>
                  </a:ext>
                </a:extLst>
              </p:cNvPr>
              <p:cNvSpPr/>
              <p:nvPr/>
            </p:nvSpPr>
            <p:spPr>
              <a:xfrm rot="-535623">
                <a:off x="1309742" y="1083422"/>
                <a:ext cx="40367" cy="37086"/>
              </a:xfrm>
              <a:custGeom>
                <a:avLst/>
                <a:gdLst/>
                <a:ahLst/>
                <a:cxnLst/>
                <a:rect l="l" t="t" r="r" b="b"/>
                <a:pathLst>
                  <a:path w="35290" h="32422" extrusionOk="0">
                    <a:moveTo>
                      <a:pt x="34088" y="23682"/>
                    </a:moveTo>
                    <a:cubicBezTo>
                      <a:pt x="37514" y="15461"/>
                      <a:pt x="33403" y="5869"/>
                      <a:pt x="24496" y="1759"/>
                    </a:cubicBezTo>
                    <a:cubicBezTo>
                      <a:pt x="15589" y="-2352"/>
                      <a:pt x="5313" y="1073"/>
                      <a:pt x="1202" y="8610"/>
                    </a:cubicBezTo>
                    <a:cubicBezTo>
                      <a:pt x="-2223" y="16831"/>
                      <a:pt x="1887" y="26423"/>
                      <a:pt x="10794" y="30534"/>
                    </a:cubicBezTo>
                    <a:cubicBezTo>
                      <a:pt x="19701" y="34644"/>
                      <a:pt x="29978" y="31903"/>
                      <a:pt x="34088" y="23682"/>
                    </a:cubicBez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5" name="Google Shape;985;p46">
                <a:extLst>
                  <a:ext uri="{FF2B5EF4-FFF2-40B4-BE49-F238E27FC236}">
                    <a16:creationId xmlns:a16="http://schemas.microsoft.com/office/drawing/2014/main" id="{0BB857C7-4441-48E3-D0C6-915D56C26AC8}"/>
                  </a:ext>
                </a:extLst>
              </p:cNvPr>
              <p:cNvSpPr/>
              <p:nvPr/>
            </p:nvSpPr>
            <p:spPr>
              <a:xfrm>
                <a:off x="2003309" y="627335"/>
                <a:ext cx="166304" cy="403209"/>
              </a:xfrm>
              <a:custGeom>
                <a:avLst/>
                <a:gdLst/>
                <a:ahLst/>
                <a:cxnLst/>
                <a:rect l="l" t="t" r="r" b="b"/>
                <a:pathLst>
                  <a:path w="145244" h="352148" extrusionOk="0">
                    <a:moveTo>
                      <a:pt x="145244" y="0"/>
                    </a:moveTo>
                    <a:cubicBezTo>
                      <a:pt x="145244" y="96601"/>
                      <a:pt x="103452" y="268565"/>
                      <a:pt x="0" y="352149"/>
                    </a:cubicBezTo>
                  </a:path>
                </a:pathLst>
              </a:custGeom>
              <a:noFill/>
              <a:ln w="9525" cap="rnd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6" name="Google Shape;986;p46">
                <a:extLst>
                  <a:ext uri="{FF2B5EF4-FFF2-40B4-BE49-F238E27FC236}">
                    <a16:creationId xmlns:a16="http://schemas.microsoft.com/office/drawing/2014/main" id="{5ECD6A48-26AA-0F1E-5C49-2FBA83DF387B}"/>
                  </a:ext>
                </a:extLst>
              </p:cNvPr>
              <p:cNvSpPr/>
              <p:nvPr/>
            </p:nvSpPr>
            <p:spPr>
              <a:xfrm rot="5400000">
                <a:off x="2219517" y="-992646"/>
                <a:ext cx="490713" cy="2475962"/>
              </a:xfrm>
              <a:custGeom>
                <a:avLst/>
                <a:gdLst/>
                <a:ahLst/>
                <a:cxnLst/>
                <a:rect l="l" t="t" r="r" b="b"/>
                <a:pathLst>
                  <a:path w="179913" h="907777" extrusionOk="0">
                    <a:moveTo>
                      <a:pt x="156206" y="764588"/>
                    </a:moveTo>
                    <a:cubicBezTo>
                      <a:pt x="179500" y="708409"/>
                      <a:pt x="135653" y="685115"/>
                      <a:pt x="98657" y="653600"/>
                    </a:cubicBezTo>
                    <a:cubicBezTo>
                      <a:pt x="58920" y="619344"/>
                      <a:pt x="38366" y="590569"/>
                      <a:pt x="47958" y="535760"/>
                    </a:cubicBezTo>
                    <a:cubicBezTo>
                      <a:pt x="58235" y="473415"/>
                      <a:pt x="91120" y="416550"/>
                      <a:pt x="117840" y="359685"/>
                    </a:cubicBezTo>
                    <a:cubicBezTo>
                      <a:pt x="165798" y="258288"/>
                      <a:pt x="228829" y="136338"/>
                      <a:pt x="119210" y="54124"/>
                    </a:cubicBezTo>
                    <a:cubicBezTo>
                      <a:pt x="85639" y="28775"/>
                      <a:pt x="50699" y="11647"/>
                      <a:pt x="10277" y="2055"/>
                    </a:cubicBezTo>
                    <a:cubicBezTo>
                      <a:pt x="6851" y="1370"/>
                      <a:pt x="3426" y="685"/>
                      <a:pt x="0" y="0"/>
                    </a:cubicBezTo>
                    <a:lnTo>
                      <a:pt x="0" y="907777"/>
                    </a:lnTo>
                    <a:cubicBezTo>
                      <a:pt x="19183" y="895445"/>
                      <a:pt x="38366" y="882428"/>
                      <a:pt x="56864" y="868726"/>
                    </a:cubicBezTo>
                    <a:cubicBezTo>
                      <a:pt x="92491" y="842006"/>
                      <a:pt x="138393" y="807751"/>
                      <a:pt x="156206" y="764588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7" name="Google Shape;987;p46">
                <a:extLst>
                  <a:ext uri="{FF2B5EF4-FFF2-40B4-BE49-F238E27FC236}">
                    <a16:creationId xmlns:a16="http://schemas.microsoft.com/office/drawing/2014/main" id="{8ACFB1E5-F2D0-014D-AF5D-535071425A9A}"/>
                  </a:ext>
                </a:extLst>
              </p:cNvPr>
              <p:cNvSpPr/>
              <p:nvPr/>
            </p:nvSpPr>
            <p:spPr>
              <a:xfrm rot="5400000">
                <a:off x="1642293" y="183596"/>
                <a:ext cx="263043" cy="581980"/>
              </a:xfrm>
              <a:custGeom>
                <a:avLst/>
                <a:gdLst/>
                <a:ahLst/>
                <a:cxnLst/>
                <a:rect l="l" t="t" r="r" b="b"/>
                <a:pathLst>
                  <a:path w="96441" h="213375" extrusionOk="0">
                    <a:moveTo>
                      <a:pt x="6421" y="39229"/>
                    </a:moveTo>
                    <a:cubicBezTo>
                      <a:pt x="45472" y="68004"/>
                      <a:pt x="59860" y="90612"/>
                      <a:pt x="62600" y="124183"/>
                    </a:cubicBezTo>
                    <a:cubicBezTo>
                      <a:pt x="65341" y="158438"/>
                      <a:pt x="55064" y="174881"/>
                      <a:pt x="39992" y="191324"/>
                    </a:cubicBezTo>
                    <a:cubicBezTo>
                      <a:pt x="24919" y="207767"/>
                      <a:pt x="33825" y="221469"/>
                      <a:pt x="48898" y="207767"/>
                    </a:cubicBezTo>
                    <a:cubicBezTo>
                      <a:pt x="63971" y="194065"/>
                      <a:pt x="103022" y="165290"/>
                      <a:pt x="95486" y="107740"/>
                    </a:cubicBezTo>
                    <a:cubicBezTo>
                      <a:pt x="87950" y="50190"/>
                      <a:pt x="56434" y="21415"/>
                      <a:pt x="29715" y="2918"/>
                    </a:cubicBezTo>
                    <a:cubicBezTo>
                      <a:pt x="7791" y="-10785"/>
                      <a:pt x="-10022" y="27582"/>
                      <a:pt x="6421" y="39229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88" name="Google Shape;988;p46">
                <a:extLst>
                  <a:ext uri="{FF2B5EF4-FFF2-40B4-BE49-F238E27FC236}">
                    <a16:creationId xmlns:a16="http://schemas.microsoft.com/office/drawing/2014/main" id="{148E073E-FB12-C8B1-2D18-E7B88BE08C53}"/>
                  </a:ext>
                </a:extLst>
              </p:cNvPr>
              <p:cNvSpPr/>
              <p:nvPr/>
            </p:nvSpPr>
            <p:spPr>
              <a:xfrm rot="778025">
                <a:off x="2799355" y="589206"/>
                <a:ext cx="340338" cy="142120"/>
              </a:xfrm>
              <a:custGeom>
                <a:avLst/>
                <a:gdLst/>
                <a:ahLst/>
                <a:cxnLst/>
                <a:rect l="l" t="t" r="r" b="b"/>
                <a:pathLst>
                  <a:path w="124684" h="52066" extrusionOk="0">
                    <a:moveTo>
                      <a:pt x="124685" y="26033"/>
                    </a:moveTo>
                    <a:cubicBezTo>
                      <a:pt x="124685" y="40411"/>
                      <a:pt x="96773" y="52066"/>
                      <a:pt x="62343" y="52066"/>
                    </a:cubicBezTo>
                    <a:cubicBezTo>
                      <a:pt x="27912" y="52066"/>
                      <a:pt x="0" y="40411"/>
                      <a:pt x="0" y="26033"/>
                    </a:cubicBezTo>
                    <a:cubicBezTo>
                      <a:pt x="0" y="11655"/>
                      <a:pt x="27912" y="0"/>
                      <a:pt x="62343" y="0"/>
                    </a:cubicBezTo>
                    <a:cubicBezTo>
                      <a:pt x="96773" y="0"/>
                      <a:pt x="124685" y="11655"/>
                      <a:pt x="124685" y="26033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989" name="Google Shape;989;p46">
              <a:extLst>
                <a:ext uri="{FF2B5EF4-FFF2-40B4-BE49-F238E27FC236}">
                  <a16:creationId xmlns:a16="http://schemas.microsoft.com/office/drawing/2014/main" id="{5C422B30-38BA-6396-C3A0-32C7826586D1}"/>
                </a:ext>
              </a:extLst>
            </p:cNvPr>
            <p:cNvSpPr/>
            <p:nvPr/>
          </p:nvSpPr>
          <p:spPr>
            <a:xfrm rot="5400000">
              <a:off x="2054969" y="384057"/>
              <a:ext cx="78481" cy="78481"/>
            </a:xfrm>
            <a:custGeom>
              <a:avLst/>
              <a:gdLst/>
              <a:ahLst/>
              <a:cxnLst/>
              <a:rect l="l" t="t" r="r" b="b"/>
              <a:pathLst>
                <a:path w="28774" h="28774" extrusionOk="0">
                  <a:moveTo>
                    <a:pt x="28775" y="14388"/>
                  </a:moveTo>
                  <a:cubicBezTo>
                    <a:pt x="28775" y="22333"/>
                    <a:pt x="22333" y="28775"/>
                    <a:pt x="14387" y="28775"/>
                  </a:cubicBezTo>
                  <a:cubicBezTo>
                    <a:pt x="6442" y="28775"/>
                    <a:pt x="0" y="22333"/>
                    <a:pt x="0" y="14388"/>
                  </a:cubicBezTo>
                  <a:cubicBezTo>
                    <a:pt x="0" y="6442"/>
                    <a:pt x="6442" y="0"/>
                    <a:pt x="14387" y="0"/>
                  </a:cubicBezTo>
                  <a:cubicBezTo>
                    <a:pt x="22333" y="0"/>
                    <a:pt x="28775" y="6442"/>
                    <a:pt x="28775" y="14388"/>
                  </a:cubicBezTo>
                  <a:close/>
                </a:path>
              </a:pathLst>
            </a:custGeom>
            <a:solidFill>
              <a:schemeClr val="lt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990" name="Google Shape;990;p46">
            <a:extLst>
              <a:ext uri="{FF2B5EF4-FFF2-40B4-BE49-F238E27FC236}">
                <a16:creationId xmlns:a16="http://schemas.microsoft.com/office/drawing/2014/main" id="{D362F2B5-3F69-6EDE-8A11-9D8CE0F18BC6}"/>
              </a:ext>
            </a:extLst>
          </p:cNvPr>
          <p:cNvGrpSpPr/>
          <p:nvPr/>
        </p:nvGrpSpPr>
        <p:grpSpPr>
          <a:xfrm>
            <a:off x="3376166" y="2295146"/>
            <a:ext cx="8173707" cy="8623374"/>
            <a:chOff x="3376166" y="2295146"/>
            <a:chExt cx="8173707" cy="8623374"/>
          </a:xfrm>
        </p:grpSpPr>
        <p:grpSp>
          <p:nvGrpSpPr>
            <p:cNvPr id="991" name="Google Shape;991;p46">
              <a:extLst>
                <a:ext uri="{FF2B5EF4-FFF2-40B4-BE49-F238E27FC236}">
                  <a16:creationId xmlns:a16="http://schemas.microsoft.com/office/drawing/2014/main" id="{4E61CBA9-379E-2F1A-C5B8-42420D569CEF}"/>
                </a:ext>
              </a:extLst>
            </p:cNvPr>
            <p:cNvGrpSpPr/>
            <p:nvPr/>
          </p:nvGrpSpPr>
          <p:grpSpPr>
            <a:xfrm rot="7677728" flipH="1">
              <a:off x="3822375" y="4263726"/>
              <a:ext cx="7281287" cy="4686213"/>
              <a:chOff x="797761" y="12461"/>
              <a:chExt cx="10611265" cy="6829376"/>
            </a:xfrm>
          </p:grpSpPr>
          <p:sp>
            <p:nvSpPr>
              <p:cNvPr id="992" name="Google Shape;992;p46">
                <a:extLst>
                  <a:ext uri="{FF2B5EF4-FFF2-40B4-BE49-F238E27FC236}">
                    <a16:creationId xmlns:a16="http://schemas.microsoft.com/office/drawing/2014/main" id="{74EDEB81-0B79-AA7F-381B-112EF5DC9CBE}"/>
                  </a:ext>
                </a:extLst>
              </p:cNvPr>
              <p:cNvSpPr/>
              <p:nvPr/>
            </p:nvSpPr>
            <p:spPr>
              <a:xfrm>
                <a:off x="1472522" y="12461"/>
                <a:ext cx="9401161" cy="5940448"/>
              </a:xfrm>
              <a:custGeom>
                <a:avLst/>
                <a:gdLst/>
                <a:ahLst/>
                <a:cxnLst/>
                <a:rect l="l" t="t" r="r" b="b"/>
                <a:pathLst>
                  <a:path w="9401161" h="5940448" extrusionOk="0">
                    <a:moveTo>
                      <a:pt x="27362" y="2986659"/>
                    </a:moveTo>
                    <a:cubicBezTo>
                      <a:pt x="-126860" y="3963590"/>
                      <a:pt x="383141" y="5010857"/>
                      <a:pt x="1247250" y="5491920"/>
                    </a:cubicBezTo>
                    <a:cubicBezTo>
                      <a:pt x="1789868" y="5793923"/>
                      <a:pt x="2425069" y="5877222"/>
                      <a:pt x="3044715" y="5918287"/>
                    </a:cubicBezTo>
                    <a:cubicBezTo>
                      <a:pt x="4155543" y="5991801"/>
                      <a:pt x="5367737" y="5913771"/>
                      <a:pt x="6220220" y="5197695"/>
                    </a:cubicBezTo>
                    <a:cubicBezTo>
                      <a:pt x="6818539" y="4695138"/>
                      <a:pt x="7134425" y="3856789"/>
                      <a:pt x="7093109" y="3076482"/>
                    </a:cubicBezTo>
                    <a:cubicBezTo>
                      <a:pt x="7073539" y="2707070"/>
                      <a:pt x="7150985" y="2196735"/>
                      <a:pt x="7277188" y="1848984"/>
                    </a:cubicBezTo>
                    <a:cubicBezTo>
                      <a:pt x="7595500" y="972163"/>
                      <a:pt x="8585226" y="114161"/>
                      <a:pt x="9401161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93" name="Google Shape;993;p46">
                <a:extLst>
                  <a:ext uri="{FF2B5EF4-FFF2-40B4-BE49-F238E27FC236}">
                    <a16:creationId xmlns:a16="http://schemas.microsoft.com/office/drawing/2014/main" id="{A6305296-1EB4-A2ED-28D0-16494D830179}"/>
                  </a:ext>
                </a:extLst>
              </p:cNvPr>
              <p:cNvSpPr/>
              <p:nvPr/>
            </p:nvSpPr>
            <p:spPr>
              <a:xfrm>
                <a:off x="1249390" y="374597"/>
                <a:ext cx="9802852" cy="5873182"/>
              </a:xfrm>
              <a:custGeom>
                <a:avLst/>
                <a:gdLst/>
                <a:ahLst/>
                <a:cxnLst/>
                <a:rect l="l" t="t" r="r" b="b"/>
                <a:pathLst>
                  <a:path w="9802852" h="5873182" extrusionOk="0">
                    <a:moveTo>
                      <a:pt x="20166" y="2792042"/>
                    </a:moveTo>
                    <a:cubicBezTo>
                      <a:pt x="-122681" y="3780096"/>
                      <a:pt x="510095" y="4901714"/>
                      <a:pt x="1388588" y="5380018"/>
                    </a:cubicBezTo>
                    <a:cubicBezTo>
                      <a:pt x="1948100" y="5684529"/>
                      <a:pt x="2716196" y="5791079"/>
                      <a:pt x="3345125" y="5841260"/>
                    </a:cubicBezTo>
                    <a:cubicBezTo>
                      <a:pt x="4472598" y="5931166"/>
                      <a:pt x="5700849" y="5868859"/>
                      <a:pt x="6555339" y="5154875"/>
                    </a:cubicBezTo>
                    <a:cubicBezTo>
                      <a:pt x="7155163" y="4653739"/>
                      <a:pt x="7634721" y="3750155"/>
                      <a:pt x="7569068" y="2930541"/>
                    </a:cubicBezTo>
                    <a:cubicBezTo>
                      <a:pt x="7539713" y="2556278"/>
                      <a:pt x="7654793" y="1893393"/>
                      <a:pt x="7802491" y="1545726"/>
                    </a:cubicBezTo>
                    <a:cubicBezTo>
                      <a:pt x="8166383" y="684880"/>
                      <a:pt x="9113122" y="85641"/>
                      <a:pt x="9802852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94" name="Google Shape;994;p46">
                <a:extLst>
                  <a:ext uri="{FF2B5EF4-FFF2-40B4-BE49-F238E27FC236}">
                    <a16:creationId xmlns:a16="http://schemas.microsoft.com/office/drawing/2014/main" id="{42103E51-9AFE-0FFD-E0AC-DDDA7157D556}"/>
                  </a:ext>
                </a:extLst>
              </p:cNvPr>
              <p:cNvSpPr/>
              <p:nvPr/>
            </p:nvSpPr>
            <p:spPr>
              <a:xfrm>
                <a:off x="1024208" y="737067"/>
                <a:ext cx="10206425" cy="5807165"/>
              </a:xfrm>
              <a:custGeom>
                <a:avLst/>
                <a:gdLst/>
                <a:ahLst/>
                <a:cxnLst/>
                <a:rect l="l" t="t" r="r" b="b"/>
                <a:pathLst>
                  <a:path w="10206425" h="5807165" extrusionOk="0">
                    <a:moveTo>
                      <a:pt x="14935" y="2597091"/>
                    </a:moveTo>
                    <a:cubicBezTo>
                      <a:pt x="-116537" y="3596352"/>
                      <a:pt x="639014" y="4792153"/>
                      <a:pt x="1531808" y="5267864"/>
                    </a:cubicBezTo>
                    <a:cubicBezTo>
                      <a:pt x="2108215" y="5574802"/>
                      <a:pt x="3009122" y="5704685"/>
                      <a:pt x="3647418" y="5764066"/>
                    </a:cubicBezTo>
                    <a:cubicBezTo>
                      <a:pt x="4791617" y="5870448"/>
                      <a:pt x="6035842" y="5823780"/>
                      <a:pt x="6892423" y="5111886"/>
                    </a:cubicBezTo>
                    <a:cubicBezTo>
                      <a:pt x="7493669" y="4612256"/>
                      <a:pt x="8137066" y="3643438"/>
                      <a:pt x="8047076" y="2784515"/>
                    </a:cubicBezTo>
                    <a:cubicBezTo>
                      <a:pt x="8008019" y="2405485"/>
                      <a:pt x="8160567" y="1589885"/>
                      <a:pt x="8329760" y="1242469"/>
                    </a:cubicBezTo>
                    <a:cubicBezTo>
                      <a:pt x="8739232" y="397429"/>
                      <a:pt x="9643066" y="57038"/>
                      <a:pt x="1020642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995" name="Google Shape;995;p46">
                <a:extLst>
                  <a:ext uri="{FF2B5EF4-FFF2-40B4-BE49-F238E27FC236}">
                    <a16:creationId xmlns:a16="http://schemas.microsoft.com/office/drawing/2014/main" id="{BB329569-04A9-7287-58A0-1BC9273D048E}"/>
                  </a:ext>
                </a:extLst>
              </p:cNvPr>
              <p:cNvSpPr/>
              <p:nvPr/>
            </p:nvSpPr>
            <p:spPr>
              <a:xfrm>
                <a:off x="797761" y="1099287"/>
                <a:ext cx="10611265" cy="5742550"/>
              </a:xfrm>
              <a:custGeom>
                <a:avLst/>
                <a:gdLst/>
                <a:ahLst/>
                <a:cxnLst/>
                <a:rect l="l" t="t" r="r" b="b"/>
                <a:pathLst>
                  <a:path w="10611265" h="5742550" extrusionOk="0">
                    <a:moveTo>
                      <a:pt x="11055" y="2402391"/>
                    </a:moveTo>
                    <a:cubicBezTo>
                      <a:pt x="-109044" y="3412775"/>
                      <a:pt x="769366" y="4682843"/>
                      <a:pt x="1676378" y="5155962"/>
                    </a:cubicBezTo>
                    <a:cubicBezTo>
                      <a:pt x="2269679" y="5465408"/>
                      <a:pt x="3303480" y="5618626"/>
                      <a:pt x="3950976" y="5687038"/>
                    </a:cubicBezTo>
                    <a:cubicBezTo>
                      <a:pt x="5111818" y="5809813"/>
                      <a:pt x="6372018" y="5778952"/>
                      <a:pt x="7230773" y="5069066"/>
                    </a:cubicBezTo>
                    <a:cubicBezTo>
                      <a:pt x="7833524" y="4570857"/>
                      <a:pt x="8640594" y="3536888"/>
                      <a:pt x="8526265" y="2638657"/>
                    </a:cubicBezTo>
                    <a:cubicBezTo>
                      <a:pt x="8477423" y="2254777"/>
                      <a:pt x="8667524" y="1286628"/>
                      <a:pt x="8858210" y="939295"/>
                    </a:cubicBezTo>
                    <a:cubicBezTo>
                      <a:pt x="9313263" y="110146"/>
                      <a:pt x="10174193" y="28519"/>
                      <a:pt x="10611265" y="0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996" name="Google Shape;996;p46">
              <a:extLst>
                <a:ext uri="{FF2B5EF4-FFF2-40B4-BE49-F238E27FC236}">
                  <a16:creationId xmlns:a16="http://schemas.microsoft.com/office/drawing/2014/main" id="{BB366FB4-2B15-E56D-ABC8-693A0070CEE5}"/>
                </a:ext>
              </a:extLst>
            </p:cNvPr>
            <p:cNvGrpSpPr/>
            <p:nvPr/>
          </p:nvGrpSpPr>
          <p:grpSpPr>
            <a:xfrm>
              <a:off x="5070716" y="4079710"/>
              <a:ext cx="2106546" cy="1173614"/>
              <a:chOff x="5070716" y="4079710"/>
              <a:chExt cx="2106546" cy="1173614"/>
            </a:xfrm>
          </p:grpSpPr>
          <p:sp>
            <p:nvSpPr>
              <p:cNvPr id="997" name="Google Shape;997;p46">
                <a:extLst>
                  <a:ext uri="{FF2B5EF4-FFF2-40B4-BE49-F238E27FC236}">
                    <a16:creationId xmlns:a16="http://schemas.microsoft.com/office/drawing/2014/main" id="{1C8F56CA-8F9F-9530-06AE-14E468B46C22}"/>
                  </a:ext>
                </a:extLst>
              </p:cNvPr>
              <p:cNvSpPr/>
              <p:nvPr/>
            </p:nvSpPr>
            <p:spPr>
              <a:xfrm rot="-1195952">
                <a:off x="6629291" y="4139084"/>
                <a:ext cx="456607" cy="616232"/>
              </a:xfrm>
              <a:custGeom>
                <a:avLst/>
                <a:gdLst/>
                <a:ahLst/>
                <a:cxnLst/>
                <a:rect l="l" t="t" r="r" b="b"/>
                <a:pathLst>
                  <a:path w="628943" h="848815" extrusionOk="0">
                    <a:moveTo>
                      <a:pt x="600420" y="428413"/>
                    </a:moveTo>
                    <a:cubicBezTo>
                      <a:pt x="601658" y="426984"/>
                      <a:pt x="602611" y="425460"/>
                      <a:pt x="603373" y="423936"/>
                    </a:cubicBezTo>
                    <a:cubicBezTo>
                      <a:pt x="660523" y="325257"/>
                      <a:pt x="616708" y="206861"/>
                      <a:pt x="523172" y="149330"/>
                    </a:cubicBezTo>
                    <a:cubicBezTo>
                      <a:pt x="493550" y="131138"/>
                      <a:pt x="467070" y="111040"/>
                      <a:pt x="444782" y="84179"/>
                    </a:cubicBezTo>
                    <a:cubicBezTo>
                      <a:pt x="428494" y="64653"/>
                      <a:pt x="418969" y="42555"/>
                      <a:pt x="405063" y="21791"/>
                    </a:cubicBezTo>
                    <a:cubicBezTo>
                      <a:pt x="380202" y="-15357"/>
                      <a:pt x="328767" y="-2593"/>
                      <a:pt x="324005" y="41793"/>
                    </a:cubicBezTo>
                    <a:cubicBezTo>
                      <a:pt x="319242" y="85418"/>
                      <a:pt x="324005" y="132185"/>
                      <a:pt x="324005" y="175905"/>
                    </a:cubicBezTo>
                    <a:lnTo>
                      <a:pt x="324005" y="559096"/>
                    </a:lnTo>
                    <a:cubicBezTo>
                      <a:pt x="246757" y="520139"/>
                      <a:pt x="144840" y="534712"/>
                      <a:pt x="75402" y="583766"/>
                    </a:cubicBezTo>
                    <a:cubicBezTo>
                      <a:pt x="14919" y="626533"/>
                      <a:pt x="-25563" y="706352"/>
                      <a:pt x="18729" y="775409"/>
                    </a:cubicBezTo>
                    <a:cubicBezTo>
                      <a:pt x="109216" y="916093"/>
                      <a:pt x="407158" y="840560"/>
                      <a:pt x="401538" y="667395"/>
                    </a:cubicBezTo>
                    <a:cubicBezTo>
                      <a:pt x="401824" y="666062"/>
                      <a:pt x="402015" y="664728"/>
                      <a:pt x="402015" y="663299"/>
                    </a:cubicBezTo>
                    <a:lnTo>
                      <a:pt x="402015" y="381264"/>
                    </a:lnTo>
                    <a:cubicBezTo>
                      <a:pt x="402015" y="369072"/>
                      <a:pt x="400872" y="356309"/>
                      <a:pt x="402015" y="344212"/>
                    </a:cubicBezTo>
                    <a:cubicBezTo>
                      <a:pt x="406777" y="295158"/>
                      <a:pt x="459260" y="268107"/>
                      <a:pt x="498788" y="302683"/>
                    </a:cubicBezTo>
                    <a:cubicBezTo>
                      <a:pt x="519648" y="320971"/>
                      <a:pt x="528221" y="348784"/>
                      <a:pt x="530792" y="375549"/>
                    </a:cubicBezTo>
                    <a:cubicBezTo>
                      <a:pt x="532221" y="390218"/>
                      <a:pt x="528411" y="407553"/>
                      <a:pt x="534507" y="421460"/>
                    </a:cubicBezTo>
                    <a:cubicBezTo>
                      <a:pt x="546794" y="449273"/>
                      <a:pt x="579846" y="449082"/>
                      <a:pt x="599182" y="430032"/>
                    </a:cubicBezTo>
                    <a:cubicBezTo>
                      <a:pt x="599182" y="430032"/>
                      <a:pt x="599182" y="430032"/>
                      <a:pt x="599182" y="430032"/>
                    </a:cubicBezTo>
                    <a:cubicBezTo>
                      <a:pt x="599563" y="429556"/>
                      <a:pt x="599944" y="429080"/>
                      <a:pt x="600420" y="428603"/>
                    </a:cubicBezTo>
                    <a:close/>
                  </a:path>
                </a:pathLst>
              </a:custGeom>
              <a:solidFill>
                <a:schemeClr val="accent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998" name="Google Shape;998;p46">
                <a:extLst>
                  <a:ext uri="{FF2B5EF4-FFF2-40B4-BE49-F238E27FC236}">
                    <a16:creationId xmlns:a16="http://schemas.microsoft.com/office/drawing/2014/main" id="{2E0C847D-6F9D-A7C7-6380-00DD00B52A03}"/>
                  </a:ext>
                </a:extLst>
              </p:cNvPr>
              <p:cNvGrpSpPr/>
              <p:nvPr/>
            </p:nvGrpSpPr>
            <p:grpSpPr>
              <a:xfrm>
                <a:off x="5070716" y="4284943"/>
                <a:ext cx="968035" cy="968381"/>
                <a:chOff x="2722678" y="967936"/>
                <a:chExt cx="1748934" cy="1749560"/>
              </a:xfrm>
            </p:grpSpPr>
            <p:grpSp>
              <p:nvGrpSpPr>
                <p:cNvPr id="999" name="Google Shape;999;p46">
                  <a:extLst>
                    <a:ext uri="{FF2B5EF4-FFF2-40B4-BE49-F238E27FC236}">
                      <a16:creationId xmlns:a16="http://schemas.microsoft.com/office/drawing/2014/main" id="{BBD3F9D8-84A1-38EA-451B-EEA3BFD6AB84}"/>
                    </a:ext>
                  </a:extLst>
                </p:cNvPr>
                <p:cNvGrpSpPr/>
                <p:nvPr/>
              </p:nvGrpSpPr>
              <p:grpSpPr>
                <a:xfrm>
                  <a:off x="2722678" y="1389350"/>
                  <a:ext cx="1015141" cy="1328146"/>
                  <a:chOff x="2722678" y="1389350"/>
                  <a:chExt cx="1015141" cy="1328146"/>
                </a:xfrm>
              </p:grpSpPr>
              <p:sp>
                <p:nvSpPr>
                  <p:cNvPr id="1000" name="Google Shape;1000;p46">
                    <a:extLst>
                      <a:ext uri="{FF2B5EF4-FFF2-40B4-BE49-F238E27FC236}">
                        <a16:creationId xmlns:a16="http://schemas.microsoft.com/office/drawing/2014/main" id="{7925DDF2-2914-1B3B-890A-FEFCFB7701AC}"/>
                      </a:ext>
                    </a:extLst>
                  </p:cNvPr>
                  <p:cNvSpPr/>
                  <p:nvPr/>
                </p:nvSpPr>
                <p:spPr>
                  <a:xfrm>
                    <a:off x="2756211" y="1389350"/>
                    <a:ext cx="981608" cy="924941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81608" h="924941" extrusionOk="0">
                        <a:moveTo>
                          <a:pt x="11372" y="126229"/>
                        </a:moveTo>
                        <a:lnTo>
                          <a:pt x="166355" y="6117"/>
                        </a:lnTo>
                        <a:cubicBezTo>
                          <a:pt x="178521" y="-3260"/>
                          <a:pt x="196267" y="-1710"/>
                          <a:pt x="207503" y="9759"/>
                        </a:cubicBezTo>
                        <a:lnTo>
                          <a:pt x="972345" y="791339"/>
                        </a:lnTo>
                        <a:cubicBezTo>
                          <a:pt x="984201" y="803427"/>
                          <a:pt x="984743" y="822258"/>
                          <a:pt x="973584" y="833959"/>
                        </a:cubicBezTo>
                        <a:lnTo>
                          <a:pt x="895783" y="915868"/>
                        </a:lnTo>
                        <a:cubicBezTo>
                          <a:pt x="884624" y="927569"/>
                          <a:pt x="865794" y="928034"/>
                          <a:pt x="853085" y="916797"/>
                        </a:cubicBezTo>
                        <a:lnTo>
                          <a:pt x="10985" y="173344"/>
                        </a:lnTo>
                        <a:cubicBezTo>
                          <a:pt x="-3739" y="160325"/>
                          <a:pt x="-3661" y="137620"/>
                          <a:pt x="11217" y="126151"/>
                        </a:cubicBezTo>
                        <a:close/>
                      </a:path>
                    </a:pathLst>
                  </a:custGeom>
                  <a:solidFill>
                    <a:schemeClr val="accent2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  <p:sp>
                <p:nvSpPr>
                  <p:cNvPr id="1001" name="Google Shape;1001;p46">
                    <a:extLst>
                      <a:ext uri="{FF2B5EF4-FFF2-40B4-BE49-F238E27FC236}">
                        <a16:creationId xmlns:a16="http://schemas.microsoft.com/office/drawing/2014/main" id="{57615E17-85B4-5C12-B822-5765B4CF2091}"/>
                      </a:ext>
                    </a:extLst>
                  </p:cNvPr>
                  <p:cNvSpPr/>
                  <p:nvPr/>
                </p:nvSpPr>
                <p:spPr>
                  <a:xfrm>
                    <a:off x="2722678" y="1785160"/>
                    <a:ext cx="987316" cy="932336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87316" h="932336" extrusionOk="0">
                        <a:moveTo>
                          <a:pt x="981856" y="760901"/>
                        </a:moveTo>
                        <a:lnTo>
                          <a:pt x="849345" y="923478"/>
                        </a:lnTo>
                        <a:cubicBezTo>
                          <a:pt x="838342" y="936962"/>
                          <a:pt x="814862" y="934792"/>
                          <a:pt x="798123" y="918751"/>
                        </a:cubicBezTo>
                        <a:lnTo>
                          <a:pt x="14839" y="167936"/>
                        </a:lnTo>
                        <a:cubicBezTo>
                          <a:pt x="-1047" y="152670"/>
                          <a:pt x="-4766" y="130740"/>
                          <a:pt x="6547" y="118728"/>
                        </a:cubicBezTo>
                        <a:lnTo>
                          <a:pt x="111704" y="7606"/>
                        </a:lnTo>
                        <a:cubicBezTo>
                          <a:pt x="122630" y="-3941"/>
                          <a:pt x="143630" y="-2158"/>
                          <a:pt x="159748" y="11713"/>
                        </a:cubicBezTo>
                        <a:lnTo>
                          <a:pt x="970387" y="711074"/>
                        </a:lnTo>
                        <a:cubicBezTo>
                          <a:pt x="987203" y="725642"/>
                          <a:pt x="992395" y="747960"/>
                          <a:pt x="981856" y="760901"/>
                        </a:cubicBezTo>
                        <a:close/>
                      </a:path>
                    </a:pathLst>
                  </a:custGeom>
                  <a:solidFill>
                    <a:schemeClr val="accent2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  <p:sp>
                <p:nvSpPr>
                  <p:cNvPr id="1002" name="Google Shape;1002;p46">
                    <a:extLst>
                      <a:ext uri="{FF2B5EF4-FFF2-40B4-BE49-F238E27FC236}">
                        <a16:creationId xmlns:a16="http://schemas.microsoft.com/office/drawing/2014/main" id="{A636775C-CA57-4ED7-C2B9-EC2609D0CE31}"/>
                      </a:ext>
                    </a:extLst>
                  </p:cNvPr>
                  <p:cNvSpPr/>
                  <p:nvPr/>
                </p:nvSpPr>
                <p:spPr>
                  <a:xfrm>
                    <a:off x="2960298" y="1828792"/>
                    <a:ext cx="610492" cy="594374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610492" h="594374" extrusionOk="0">
                        <a:moveTo>
                          <a:pt x="605061" y="448373"/>
                        </a:moveTo>
                        <a:lnTo>
                          <a:pt x="472706" y="588168"/>
                        </a:lnTo>
                        <a:cubicBezTo>
                          <a:pt x="465189" y="596149"/>
                          <a:pt x="452635" y="596459"/>
                          <a:pt x="444731" y="588943"/>
                        </a:cubicBezTo>
                        <a:lnTo>
                          <a:pt x="6206" y="173976"/>
                        </a:lnTo>
                        <a:cubicBezTo>
                          <a:pt x="-1775" y="166459"/>
                          <a:pt x="-2085" y="153905"/>
                          <a:pt x="5432" y="146001"/>
                        </a:cubicBezTo>
                        <a:lnTo>
                          <a:pt x="137787" y="6206"/>
                        </a:lnTo>
                        <a:cubicBezTo>
                          <a:pt x="145304" y="-1775"/>
                          <a:pt x="157857" y="-2085"/>
                          <a:pt x="165761" y="5432"/>
                        </a:cubicBezTo>
                        <a:lnTo>
                          <a:pt x="604286" y="420399"/>
                        </a:lnTo>
                        <a:cubicBezTo>
                          <a:pt x="612268" y="427915"/>
                          <a:pt x="612578" y="440469"/>
                          <a:pt x="605061" y="448373"/>
                        </a:cubicBezTo>
                        <a:close/>
                      </a:path>
                    </a:pathLst>
                  </a:custGeom>
                  <a:solidFill>
                    <a:schemeClr val="dk1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</p:grpSp>
            <p:grpSp>
              <p:nvGrpSpPr>
                <p:cNvPr id="1003" name="Google Shape;1003;p46">
                  <a:extLst>
                    <a:ext uri="{FF2B5EF4-FFF2-40B4-BE49-F238E27FC236}">
                      <a16:creationId xmlns:a16="http://schemas.microsoft.com/office/drawing/2014/main" id="{AA322158-C83B-92AB-AE77-A9D863AB87CE}"/>
                    </a:ext>
                  </a:extLst>
                </p:cNvPr>
                <p:cNvGrpSpPr/>
                <p:nvPr/>
              </p:nvGrpSpPr>
              <p:grpSpPr>
                <a:xfrm>
                  <a:off x="2902781" y="967936"/>
                  <a:ext cx="1568831" cy="1176169"/>
                  <a:chOff x="2902781" y="967936"/>
                  <a:chExt cx="1568831" cy="1176169"/>
                </a:xfrm>
              </p:grpSpPr>
              <p:sp>
                <p:nvSpPr>
                  <p:cNvPr id="1004" name="Google Shape;1004;p46">
                    <a:extLst>
                      <a:ext uri="{FF2B5EF4-FFF2-40B4-BE49-F238E27FC236}">
                        <a16:creationId xmlns:a16="http://schemas.microsoft.com/office/drawing/2014/main" id="{E7EAB90C-5E7B-75AD-4F2C-3AFD9C434113}"/>
                      </a:ext>
                    </a:extLst>
                  </p:cNvPr>
                  <p:cNvSpPr/>
                  <p:nvPr/>
                </p:nvSpPr>
                <p:spPr>
                  <a:xfrm>
                    <a:off x="2902781" y="967936"/>
                    <a:ext cx="958811" cy="990809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58811" h="990809" extrusionOk="0">
                        <a:moveTo>
                          <a:pt x="14284" y="125081"/>
                        </a:moveTo>
                        <a:lnTo>
                          <a:pt x="187865" y="5745"/>
                        </a:lnTo>
                        <a:cubicBezTo>
                          <a:pt x="201503" y="-3632"/>
                          <a:pt x="219869" y="-1307"/>
                          <a:pt x="230408" y="11091"/>
                        </a:cubicBezTo>
                        <a:lnTo>
                          <a:pt x="951234" y="855129"/>
                        </a:lnTo>
                        <a:cubicBezTo>
                          <a:pt x="962393" y="868148"/>
                          <a:pt x="961075" y="887831"/>
                          <a:pt x="948289" y="899609"/>
                        </a:cubicBezTo>
                        <a:lnTo>
                          <a:pt x="859019" y="982138"/>
                        </a:lnTo>
                        <a:cubicBezTo>
                          <a:pt x="846233" y="993916"/>
                          <a:pt x="826550" y="993684"/>
                          <a:pt x="814384" y="981518"/>
                        </a:cubicBezTo>
                        <a:lnTo>
                          <a:pt x="9247" y="174289"/>
                        </a:lnTo>
                        <a:cubicBezTo>
                          <a:pt x="-4857" y="160185"/>
                          <a:pt x="-2532" y="136550"/>
                          <a:pt x="14206" y="125081"/>
                        </a:cubicBezTo>
                        <a:close/>
                      </a:path>
                    </a:pathLst>
                  </a:custGeom>
                  <a:solidFill>
                    <a:schemeClr val="accent2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  <p:sp>
                <p:nvSpPr>
                  <p:cNvPr id="1005" name="Google Shape;1005;p46">
                    <a:extLst>
                      <a:ext uri="{FF2B5EF4-FFF2-40B4-BE49-F238E27FC236}">
                        <a16:creationId xmlns:a16="http://schemas.microsoft.com/office/drawing/2014/main" id="{95917807-67C0-31E1-C26B-40F560BA8C31}"/>
                      </a:ext>
                    </a:extLst>
                  </p:cNvPr>
                  <p:cNvSpPr/>
                  <p:nvPr/>
                </p:nvSpPr>
                <p:spPr>
                  <a:xfrm>
                    <a:off x="3512974" y="1153296"/>
                    <a:ext cx="958638" cy="990809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958638" h="990809" extrusionOk="0">
                        <a:moveTo>
                          <a:pt x="14103" y="125081"/>
                        </a:moveTo>
                        <a:lnTo>
                          <a:pt x="187685" y="5745"/>
                        </a:lnTo>
                        <a:cubicBezTo>
                          <a:pt x="201323" y="-3632"/>
                          <a:pt x="219688" y="-1307"/>
                          <a:pt x="230227" y="11091"/>
                        </a:cubicBezTo>
                        <a:lnTo>
                          <a:pt x="951053" y="855129"/>
                        </a:lnTo>
                        <a:cubicBezTo>
                          <a:pt x="962212" y="868148"/>
                          <a:pt x="960895" y="887830"/>
                          <a:pt x="948186" y="899609"/>
                        </a:cubicBezTo>
                        <a:lnTo>
                          <a:pt x="858916" y="982138"/>
                        </a:lnTo>
                        <a:cubicBezTo>
                          <a:pt x="846130" y="993916"/>
                          <a:pt x="826447" y="993684"/>
                          <a:pt x="814359" y="981518"/>
                        </a:cubicBezTo>
                        <a:lnTo>
                          <a:pt x="9221" y="174289"/>
                        </a:lnTo>
                        <a:cubicBezTo>
                          <a:pt x="-4882" y="160185"/>
                          <a:pt x="-2480" y="136550"/>
                          <a:pt x="14181" y="125081"/>
                        </a:cubicBezTo>
                        <a:close/>
                      </a:path>
                    </a:pathLst>
                  </a:custGeom>
                  <a:solidFill>
                    <a:schemeClr val="accent2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  <p:sp>
                <p:nvSpPr>
                  <p:cNvPr id="1006" name="Google Shape;1006;p46">
                    <a:extLst>
                      <a:ext uri="{FF2B5EF4-FFF2-40B4-BE49-F238E27FC236}">
                        <a16:creationId xmlns:a16="http://schemas.microsoft.com/office/drawing/2014/main" id="{F2C4A475-3A98-FF6D-11DA-46797DA401E1}"/>
                      </a:ext>
                    </a:extLst>
                  </p:cNvPr>
                  <p:cNvSpPr/>
                  <p:nvPr/>
                </p:nvSpPr>
                <p:spPr>
                  <a:xfrm>
                    <a:off x="3546902" y="1411804"/>
                    <a:ext cx="609808" cy="631428"/>
                  </a:xfrm>
                  <a:custGeom>
                    <a:avLst/>
                    <a:gdLst/>
                    <a:ahLst/>
                    <a:cxnLst/>
                    <a:rect l="l" t="t" r="r" b="b"/>
                    <a:pathLst>
                      <a:path w="609808" h="631428" extrusionOk="0">
                        <a:moveTo>
                          <a:pt x="603208" y="484336"/>
                        </a:moveTo>
                        <a:lnTo>
                          <a:pt x="450472" y="625913"/>
                        </a:lnTo>
                        <a:cubicBezTo>
                          <a:pt x="442103" y="633662"/>
                          <a:pt x="429007" y="633197"/>
                          <a:pt x="421258" y="624828"/>
                        </a:cubicBezTo>
                        <a:lnTo>
                          <a:pt x="5516" y="176385"/>
                        </a:lnTo>
                        <a:cubicBezTo>
                          <a:pt x="-2233" y="168016"/>
                          <a:pt x="-1768" y="154919"/>
                          <a:pt x="6601" y="147093"/>
                        </a:cubicBezTo>
                        <a:lnTo>
                          <a:pt x="159336" y="5516"/>
                        </a:lnTo>
                        <a:cubicBezTo>
                          <a:pt x="167706" y="-2233"/>
                          <a:pt x="180802" y="-1768"/>
                          <a:pt x="188551" y="6601"/>
                        </a:cubicBezTo>
                        <a:lnTo>
                          <a:pt x="604293" y="455044"/>
                        </a:lnTo>
                        <a:cubicBezTo>
                          <a:pt x="612042" y="463413"/>
                          <a:pt x="611577" y="476509"/>
                          <a:pt x="603208" y="484258"/>
                        </a:cubicBezTo>
                        <a:close/>
                      </a:path>
                    </a:pathLst>
                  </a:custGeom>
                  <a:solidFill>
                    <a:schemeClr val="dk1"/>
                  </a:solidFill>
                  <a:ln>
                    <a:noFill/>
                  </a:ln>
                </p:spPr>
                <p:txBody>
                  <a:bodyPr spcFirstLastPara="1" wrap="square" lIns="91425" tIns="45700" rIns="91425" bIns="45700" anchor="ctr" anchorCtr="0">
                    <a:noAutofit/>
                  </a:bodyPr>
                  <a:lstStyle/>
                  <a:p>
                    <a:pPr marL="0" marR="0" lvl="0" indent="0" algn="l" rtl="0">
                      <a:spcBef>
                        <a:spcPts val="0"/>
                      </a:spcBef>
                      <a:spcAft>
                        <a:spcPts val="0"/>
                      </a:spcAft>
                      <a:buNone/>
                    </a:pPr>
                    <a:endParaRPr sz="1800">
                      <a:solidFill>
                        <a:srgbClr val="000000"/>
                      </a:solidFill>
                      <a:latin typeface="Calibri"/>
                      <a:ea typeface="Calibri"/>
                      <a:cs typeface="Calibri"/>
                      <a:sym typeface="Calibri"/>
                    </a:endParaRPr>
                  </a:p>
                </p:txBody>
              </p:sp>
            </p:grpSp>
          </p:grpSp>
        </p:grpSp>
      </p:grpSp>
      <p:sp>
        <p:nvSpPr>
          <p:cNvPr id="3" name="TextBox 2">
            <a:extLst>
              <a:ext uri="{FF2B5EF4-FFF2-40B4-BE49-F238E27FC236}">
                <a16:creationId xmlns:a16="http://schemas.microsoft.com/office/drawing/2014/main" id="{FDC80B33-B112-B93B-EDD5-FB40FAE3BF5A}"/>
              </a:ext>
            </a:extLst>
          </p:cNvPr>
          <p:cNvSpPr txBox="1"/>
          <p:nvPr/>
        </p:nvSpPr>
        <p:spPr>
          <a:xfrm>
            <a:off x="635673" y="934499"/>
            <a:ext cx="8011143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2"/>
                </a:solidFill>
                <a:effectLst/>
                <a:latin typeface="Epilogue" panose="020B0604020202020204" charset="0"/>
                <a:ea typeface="Aptos" panose="020B0004020202020204" pitchFamily="34" charset="0"/>
                <a:cs typeface="Times New Roman" panose="02020603050405020304" pitchFamily="18" charset="0"/>
              </a:rPr>
              <a:t>someone who uses their education, skills, knowledge, and life circumstances for positive impact with both local and global perspective.</a:t>
            </a:r>
            <a:endParaRPr lang="en-US" sz="1600" dirty="0">
              <a:solidFill>
                <a:schemeClr val="bg2"/>
              </a:solidFill>
              <a:latin typeface="Epilogue" panose="020B060402020202020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4099676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10">
          <a:extLst>
            <a:ext uri="{FF2B5EF4-FFF2-40B4-BE49-F238E27FC236}">
              <a16:creationId xmlns:a16="http://schemas.microsoft.com/office/drawing/2014/main" id="{EA7C92F6-1326-FC6E-ECE8-E2AF89D3537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1" name="Google Shape;1011;p47">
            <a:extLst>
              <a:ext uri="{FF2B5EF4-FFF2-40B4-BE49-F238E27FC236}">
                <a16:creationId xmlns:a16="http://schemas.microsoft.com/office/drawing/2014/main" id="{E56A219A-47EB-FA3C-A6AF-FA23EB4EAB6A}"/>
              </a:ext>
            </a:extLst>
          </p:cNvPr>
          <p:cNvSpPr txBox="1">
            <a:spLocks noGrp="1"/>
          </p:cNvSpPr>
          <p:nvPr>
            <p:ph type="title"/>
          </p:nvPr>
        </p:nvSpPr>
        <p:spPr>
          <a:xfrm>
            <a:off x="720000" y="445025"/>
            <a:ext cx="77040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Future Plans</a:t>
            </a:r>
            <a:endParaRPr dirty="0"/>
          </a:p>
        </p:txBody>
      </p:sp>
      <p:sp>
        <p:nvSpPr>
          <p:cNvPr id="1012" name="Google Shape;1012;p47">
            <a:extLst>
              <a:ext uri="{FF2B5EF4-FFF2-40B4-BE49-F238E27FC236}">
                <a16:creationId xmlns:a16="http://schemas.microsoft.com/office/drawing/2014/main" id="{3A0BC3D7-C364-27EE-0D0A-90B9EC68D359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1932587" y="1841835"/>
            <a:ext cx="2782983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I am continuing to refine my saxophone skills and grow in my technical abilities in my free time.</a:t>
            </a:r>
            <a:endParaRPr dirty="0"/>
          </a:p>
        </p:txBody>
      </p:sp>
      <p:sp>
        <p:nvSpPr>
          <p:cNvPr id="1013" name="Google Shape;1013;p47">
            <a:extLst>
              <a:ext uri="{FF2B5EF4-FFF2-40B4-BE49-F238E27FC236}">
                <a16:creationId xmlns:a16="http://schemas.microsoft.com/office/drawing/2014/main" id="{3DDBEF6E-C1DA-A2B2-462E-81E636D60944}"/>
              </a:ext>
            </a:extLst>
          </p:cNvPr>
          <p:cNvSpPr txBox="1">
            <a:spLocks noGrp="1"/>
          </p:cNvSpPr>
          <p:nvPr>
            <p:ph type="subTitle" idx="2"/>
          </p:nvPr>
        </p:nvSpPr>
        <p:spPr>
          <a:xfrm>
            <a:off x="5319532" y="1841835"/>
            <a:ext cx="2782983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Once I have reached enough proficiency, I want to play saxophone in an ensemble setting.</a:t>
            </a:r>
            <a:endParaRPr dirty="0"/>
          </a:p>
        </p:txBody>
      </p:sp>
      <p:sp>
        <p:nvSpPr>
          <p:cNvPr id="1014" name="Google Shape;1014;p47">
            <a:extLst>
              <a:ext uri="{FF2B5EF4-FFF2-40B4-BE49-F238E27FC236}">
                <a16:creationId xmlns:a16="http://schemas.microsoft.com/office/drawing/2014/main" id="{E76DB841-6BA2-9074-BDDE-453A3EFB6386}"/>
              </a:ext>
            </a:extLst>
          </p:cNvPr>
          <p:cNvSpPr txBox="1">
            <a:spLocks noGrp="1"/>
          </p:cNvSpPr>
          <p:nvPr>
            <p:ph type="subTitle" idx="3"/>
          </p:nvPr>
        </p:nvSpPr>
        <p:spPr>
          <a:xfrm>
            <a:off x="1932587" y="3743790"/>
            <a:ext cx="2782983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I hope to attend an upcoming Latin Jazz performance at CCM and find more jazz clubs nearby to attend.</a:t>
            </a:r>
            <a:endParaRPr dirty="0"/>
          </a:p>
        </p:txBody>
      </p:sp>
      <p:sp>
        <p:nvSpPr>
          <p:cNvPr id="1015" name="Google Shape;1015;p47">
            <a:extLst>
              <a:ext uri="{FF2B5EF4-FFF2-40B4-BE49-F238E27FC236}">
                <a16:creationId xmlns:a16="http://schemas.microsoft.com/office/drawing/2014/main" id="{C31C7F8E-E97E-EE3C-9996-7FEBC1B60181}"/>
              </a:ext>
            </a:extLst>
          </p:cNvPr>
          <p:cNvSpPr txBox="1">
            <a:spLocks noGrp="1"/>
          </p:cNvSpPr>
          <p:nvPr>
            <p:ph type="subTitle" idx="4"/>
          </p:nvPr>
        </p:nvSpPr>
        <p:spPr>
          <a:xfrm>
            <a:off x="5319532" y="3743790"/>
            <a:ext cx="2782983" cy="665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There are so many more instruments and styles to try!</a:t>
            </a:r>
            <a:endParaRPr dirty="0"/>
          </a:p>
        </p:txBody>
      </p:sp>
      <p:sp>
        <p:nvSpPr>
          <p:cNvPr id="1016" name="Google Shape;1016;p47">
            <a:extLst>
              <a:ext uri="{FF2B5EF4-FFF2-40B4-BE49-F238E27FC236}">
                <a16:creationId xmlns:a16="http://schemas.microsoft.com/office/drawing/2014/main" id="{E9227527-CC02-23EE-F54C-F826B5411480}"/>
              </a:ext>
            </a:extLst>
          </p:cNvPr>
          <p:cNvSpPr txBox="1">
            <a:spLocks noGrp="1"/>
          </p:cNvSpPr>
          <p:nvPr>
            <p:ph type="subTitle" idx="5"/>
          </p:nvPr>
        </p:nvSpPr>
        <p:spPr>
          <a:xfrm>
            <a:off x="1932575" y="1485185"/>
            <a:ext cx="2782983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Continue Saxophone</a:t>
            </a:r>
            <a:endParaRPr dirty="0"/>
          </a:p>
        </p:txBody>
      </p:sp>
      <p:sp>
        <p:nvSpPr>
          <p:cNvPr id="1017" name="Google Shape;1017;p47">
            <a:extLst>
              <a:ext uri="{FF2B5EF4-FFF2-40B4-BE49-F238E27FC236}">
                <a16:creationId xmlns:a16="http://schemas.microsoft.com/office/drawing/2014/main" id="{59238584-7CDB-CFF5-BA4F-1679F35B0324}"/>
              </a:ext>
            </a:extLst>
          </p:cNvPr>
          <p:cNvSpPr txBox="1">
            <a:spLocks noGrp="1"/>
          </p:cNvSpPr>
          <p:nvPr>
            <p:ph type="subTitle" idx="6"/>
          </p:nvPr>
        </p:nvSpPr>
        <p:spPr>
          <a:xfrm>
            <a:off x="1932575" y="3387265"/>
            <a:ext cx="2782983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Explore More Jazz Nearby</a:t>
            </a:r>
            <a:endParaRPr dirty="0"/>
          </a:p>
        </p:txBody>
      </p:sp>
      <p:sp>
        <p:nvSpPr>
          <p:cNvPr id="1018" name="Google Shape;1018;p47">
            <a:extLst>
              <a:ext uri="{FF2B5EF4-FFF2-40B4-BE49-F238E27FC236}">
                <a16:creationId xmlns:a16="http://schemas.microsoft.com/office/drawing/2014/main" id="{1DD34A98-FE69-7A7A-A716-02C5991F5B21}"/>
              </a:ext>
            </a:extLst>
          </p:cNvPr>
          <p:cNvSpPr txBox="1">
            <a:spLocks noGrp="1"/>
          </p:cNvSpPr>
          <p:nvPr>
            <p:ph type="subTitle" idx="7"/>
          </p:nvPr>
        </p:nvSpPr>
        <p:spPr>
          <a:xfrm>
            <a:off x="5319515" y="1485185"/>
            <a:ext cx="2782983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Participate in an Ensemble</a:t>
            </a:r>
            <a:endParaRPr dirty="0"/>
          </a:p>
        </p:txBody>
      </p:sp>
      <p:sp>
        <p:nvSpPr>
          <p:cNvPr id="1019" name="Google Shape;1019;p47">
            <a:extLst>
              <a:ext uri="{FF2B5EF4-FFF2-40B4-BE49-F238E27FC236}">
                <a16:creationId xmlns:a16="http://schemas.microsoft.com/office/drawing/2014/main" id="{12F05BC5-437F-A159-DACE-97DA752518BE}"/>
              </a:ext>
            </a:extLst>
          </p:cNvPr>
          <p:cNvSpPr txBox="1">
            <a:spLocks noGrp="1"/>
          </p:cNvSpPr>
          <p:nvPr>
            <p:ph type="subTitle" idx="8"/>
          </p:nvPr>
        </p:nvSpPr>
        <p:spPr>
          <a:xfrm>
            <a:off x="5319515" y="3387265"/>
            <a:ext cx="2782983" cy="49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dirty="0"/>
              <a:t>Find Next Musical Challenge</a:t>
            </a:r>
            <a:endParaRPr dirty="0"/>
          </a:p>
        </p:txBody>
      </p:sp>
      <p:grpSp>
        <p:nvGrpSpPr>
          <p:cNvPr id="1038" name="Google Shape;1038;p47">
            <a:extLst>
              <a:ext uri="{FF2B5EF4-FFF2-40B4-BE49-F238E27FC236}">
                <a16:creationId xmlns:a16="http://schemas.microsoft.com/office/drawing/2014/main" id="{E3FACA90-39D6-4597-1258-4F8230ECBADF}"/>
              </a:ext>
            </a:extLst>
          </p:cNvPr>
          <p:cNvGrpSpPr/>
          <p:nvPr/>
        </p:nvGrpSpPr>
        <p:grpSpPr>
          <a:xfrm flipH="1">
            <a:off x="-12240782" y="2579720"/>
            <a:ext cx="3170612" cy="1385978"/>
            <a:chOff x="5765393" y="3809607"/>
            <a:chExt cx="3170612" cy="1385978"/>
          </a:xfrm>
        </p:grpSpPr>
        <p:sp>
          <p:nvSpPr>
            <p:cNvPr id="1039" name="Google Shape;1039;p47">
              <a:extLst>
                <a:ext uri="{FF2B5EF4-FFF2-40B4-BE49-F238E27FC236}">
                  <a16:creationId xmlns:a16="http://schemas.microsoft.com/office/drawing/2014/main" id="{5AE3B15E-F2F5-432E-91B0-8481E367AFEF}"/>
                </a:ext>
              </a:extLst>
            </p:cNvPr>
            <p:cNvSpPr/>
            <p:nvPr/>
          </p:nvSpPr>
          <p:spPr>
            <a:xfrm flipH="1">
              <a:off x="7633165" y="3809607"/>
              <a:ext cx="687728" cy="617796"/>
            </a:xfrm>
            <a:custGeom>
              <a:avLst/>
              <a:gdLst/>
              <a:ahLst/>
              <a:cxnLst/>
              <a:rect l="l" t="t" r="r" b="b"/>
              <a:pathLst>
                <a:path w="151232" h="135854" extrusionOk="0">
                  <a:moveTo>
                    <a:pt x="18927" y="97874"/>
                  </a:moveTo>
                  <a:cubicBezTo>
                    <a:pt x="1799" y="123908"/>
                    <a:pt x="-22180" y="162960"/>
                    <a:pt x="42221" y="108151"/>
                  </a:cubicBezTo>
                  <a:cubicBezTo>
                    <a:pt x="106621" y="53342"/>
                    <a:pt x="123064" y="51971"/>
                    <a:pt x="142932" y="37584"/>
                  </a:cubicBezTo>
                  <a:cubicBezTo>
                    <a:pt x="162801" y="23197"/>
                    <a:pt x="146358" y="-18595"/>
                    <a:pt x="100456" y="9494"/>
                  </a:cubicBezTo>
                  <a:cubicBezTo>
                    <a:pt x="55238" y="37584"/>
                    <a:pt x="38110" y="69784"/>
                    <a:pt x="18927" y="97874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040" name="Google Shape;1040;p47">
              <a:extLst>
                <a:ext uri="{FF2B5EF4-FFF2-40B4-BE49-F238E27FC236}">
                  <a16:creationId xmlns:a16="http://schemas.microsoft.com/office/drawing/2014/main" id="{E9A730EF-71D9-4878-CC95-8B9BC64E07EA}"/>
                </a:ext>
              </a:extLst>
            </p:cNvPr>
            <p:cNvSpPr/>
            <p:nvPr/>
          </p:nvSpPr>
          <p:spPr>
            <a:xfrm flipH="1">
              <a:off x="7465277" y="3834086"/>
              <a:ext cx="81005" cy="68540"/>
            </a:xfrm>
            <a:custGeom>
              <a:avLst/>
              <a:gdLst/>
              <a:ahLst/>
              <a:cxnLst/>
              <a:rect l="l" t="t" r="r" b="b"/>
              <a:pathLst>
                <a:path w="17813" h="15072" extrusionOk="0">
                  <a:moveTo>
                    <a:pt x="17813" y="7536"/>
                  </a:moveTo>
                  <a:cubicBezTo>
                    <a:pt x="17813" y="11647"/>
                    <a:pt x="13702" y="15073"/>
                    <a:pt x="8907" y="15073"/>
                  </a:cubicBezTo>
                  <a:cubicBezTo>
                    <a:pt x="4111" y="15073"/>
                    <a:pt x="0" y="11647"/>
                    <a:pt x="0" y="7536"/>
                  </a:cubicBezTo>
                  <a:cubicBezTo>
                    <a:pt x="0" y="3426"/>
                    <a:pt x="4111" y="0"/>
                    <a:pt x="8907" y="0"/>
                  </a:cubicBezTo>
                  <a:cubicBezTo>
                    <a:pt x="13702" y="0"/>
                    <a:pt x="17813" y="2740"/>
                    <a:pt x="17813" y="7536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041" name="Google Shape;1041;p47">
              <a:extLst>
                <a:ext uri="{FF2B5EF4-FFF2-40B4-BE49-F238E27FC236}">
                  <a16:creationId xmlns:a16="http://schemas.microsoft.com/office/drawing/2014/main" id="{EAC673B4-F7C8-1055-F5D0-C64D8B46B2AC}"/>
                </a:ext>
              </a:extLst>
            </p:cNvPr>
            <p:cNvSpPr/>
            <p:nvPr/>
          </p:nvSpPr>
          <p:spPr>
            <a:xfrm rot="5021673" flipH="1">
              <a:off x="6156101" y="4539422"/>
              <a:ext cx="143478" cy="374292"/>
            </a:xfrm>
            <a:custGeom>
              <a:avLst/>
              <a:gdLst/>
              <a:ahLst/>
              <a:cxnLst/>
              <a:rect l="l" t="t" r="r" b="b"/>
              <a:pathLst>
                <a:path w="31516" h="82216" extrusionOk="0">
                  <a:moveTo>
                    <a:pt x="31516" y="41108"/>
                  </a:moveTo>
                  <a:cubicBezTo>
                    <a:pt x="31516" y="63812"/>
                    <a:pt x="24461" y="82217"/>
                    <a:pt x="15758" y="82217"/>
                  </a:cubicBezTo>
                  <a:cubicBezTo>
                    <a:pt x="7055" y="82217"/>
                    <a:pt x="0" y="63812"/>
                    <a:pt x="0" y="41108"/>
                  </a:cubicBezTo>
                  <a:cubicBezTo>
                    <a:pt x="0" y="18405"/>
                    <a:pt x="7055" y="0"/>
                    <a:pt x="15758" y="0"/>
                  </a:cubicBezTo>
                  <a:cubicBezTo>
                    <a:pt x="24461" y="0"/>
                    <a:pt x="31516" y="18405"/>
                    <a:pt x="31516" y="41108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042" name="Google Shape;1042;p47">
              <a:extLst>
                <a:ext uri="{FF2B5EF4-FFF2-40B4-BE49-F238E27FC236}">
                  <a16:creationId xmlns:a16="http://schemas.microsoft.com/office/drawing/2014/main" id="{90ADCF5E-1E73-EDAE-5916-287797CDF6A9}"/>
                </a:ext>
              </a:extLst>
            </p:cNvPr>
            <p:cNvSpPr/>
            <p:nvPr/>
          </p:nvSpPr>
          <p:spPr>
            <a:xfrm flipH="1">
              <a:off x="5765393" y="3965359"/>
              <a:ext cx="3170612" cy="1230226"/>
            </a:xfrm>
            <a:custGeom>
              <a:avLst/>
              <a:gdLst/>
              <a:ahLst/>
              <a:cxnLst/>
              <a:rect l="l" t="t" r="r" b="b"/>
              <a:pathLst>
                <a:path w="697221" h="270528" extrusionOk="0">
                  <a:moveTo>
                    <a:pt x="681004" y="213664"/>
                  </a:moveTo>
                  <a:cubicBezTo>
                    <a:pt x="645378" y="187630"/>
                    <a:pt x="583718" y="197222"/>
                    <a:pt x="541241" y="191741"/>
                  </a:cubicBezTo>
                  <a:cubicBezTo>
                    <a:pt x="494653" y="185574"/>
                    <a:pt x="473414" y="166391"/>
                    <a:pt x="462453" y="125284"/>
                  </a:cubicBezTo>
                  <a:cubicBezTo>
                    <a:pt x="454231" y="93769"/>
                    <a:pt x="459712" y="48552"/>
                    <a:pt x="437103" y="21832"/>
                  </a:cubicBezTo>
                  <a:cubicBezTo>
                    <a:pt x="392571" y="-31607"/>
                    <a:pt x="289804" y="26628"/>
                    <a:pt x="248697" y="52662"/>
                  </a:cubicBezTo>
                  <a:cubicBezTo>
                    <a:pt x="183611" y="94454"/>
                    <a:pt x="128802" y="149263"/>
                    <a:pt x="73307" y="200647"/>
                  </a:cubicBezTo>
                  <a:cubicBezTo>
                    <a:pt x="48643" y="223941"/>
                    <a:pt x="24664" y="247235"/>
                    <a:pt x="0" y="270529"/>
                  </a:cubicBezTo>
                  <a:lnTo>
                    <a:pt x="687170" y="270529"/>
                  </a:lnTo>
                  <a:cubicBezTo>
                    <a:pt x="700188" y="249290"/>
                    <a:pt x="702928" y="229422"/>
                    <a:pt x="681004" y="213664"/>
                  </a:cubicBezTo>
                  <a:close/>
                </a:path>
              </a:pathLst>
            </a:custGeom>
            <a:solidFill>
              <a:schemeClr val="dk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043" name="Google Shape;1043;p47">
            <a:extLst>
              <a:ext uri="{FF2B5EF4-FFF2-40B4-BE49-F238E27FC236}">
                <a16:creationId xmlns:a16="http://schemas.microsoft.com/office/drawing/2014/main" id="{968CB93E-56CF-EC94-36DF-A42A51B74DCD}"/>
              </a:ext>
            </a:extLst>
          </p:cNvPr>
          <p:cNvGrpSpPr/>
          <p:nvPr/>
        </p:nvGrpSpPr>
        <p:grpSpPr>
          <a:xfrm>
            <a:off x="8219642" y="691316"/>
            <a:ext cx="1444358" cy="2888119"/>
            <a:chOff x="8219642" y="691316"/>
            <a:chExt cx="1444358" cy="2888119"/>
          </a:xfrm>
        </p:grpSpPr>
        <p:grpSp>
          <p:nvGrpSpPr>
            <p:cNvPr id="1044" name="Google Shape;1044;p47">
              <a:extLst>
                <a:ext uri="{FF2B5EF4-FFF2-40B4-BE49-F238E27FC236}">
                  <a16:creationId xmlns:a16="http://schemas.microsoft.com/office/drawing/2014/main" id="{70439D85-5DB7-7335-1452-335323626CC6}"/>
                </a:ext>
              </a:extLst>
            </p:cNvPr>
            <p:cNvGrpSpPr/>
            <p:nvPr/>
          </p:nvGrpSpPr>
          <p:grpSpPr>
            <a:xfrm>
              <a:off x="8219642" y="2164122"/>
              <a:ext cx="1444358" cy="1415313"/>
              <a:chOff x="8240142" y="3053085"/>
              <a:chExt cx="1444358" cy="1415313"/>
            </a:xfrm>
          </p:grpSpPr>
          <p:sp>
            <p:nvSpPr>
              <p:cNvPr id="1045" name="Google Shape;1045;p47">
                <a:extLst>
                  <a:ext uri="{FF2B5EF4-FFF2-40B4-BE49-F238E27FC236}">
                    <a16:creationId xmlns:a16="http://schemas.microsoft.com/office/drawing/2014/main" id="{EAB9E4AB-FD2D-B38A-1B95-2E795E7EBAE3}"/>
                  </a:ext>
                </a:extLst>
              </p:cNvPr>
              <p:cNvSpPr/>
              <p:nvPr/>
            </p:nvSpPr>
            <p:spPr>
              <a:xfrm rot="5400000">
                <a:off x="8104606" y="3631898"/>
                <a:ext cx="616958" cy="345885"/>
              </a:xfrm>
              <a:custGeom>
                <a:avLst/>
                <a:gdLst/>
                <a:ahLst/>
                <a:cxnLst/>
                <a:rect l="l" t="t" r="r" b="b"/>
                <a:pathLst>
                  <a:path w="233475" h="130893" extrusionOk="0">
                    <a:moveTo>
                      <a:pt x="233475" y="0"/>
                    </a:moveTo>
                    <a:cubicBezTo>
                      <a:pt x="173185" y="43847"/>
                      <a:pt x="93027" y="81529"/>
                      <a:pt x="47809" y="88380"/>
                    </a:cubicBezTo>
                    <a:cubicBezTo>
                      <a:pt x="2592" y="95231"/>
                      <a:pt x="-26183" y="132227"/>
                      <a:pt x="34792" y="130857"/>
                    </a:cubicBezTo>
                    <a:cubicBezTo>
                      <a:pt x="95767" y="129487"/>
                      <a:pt x="123172" y="119210"/>
                      <a:pt x="163594" y="93861"/>
                    </a:cubicBezTo>
                    <a:cubicBezTo>
                      <a:pt x="203331" y="68512"/>
                      <a:pt x="233475" y="0"/>
                      <a:pt x="233475" y="0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046" name="Google Shape;1046;p47">
                <a:extLst>
                  <a:ext uri="{FF2B5EF4-FFF2-40B4-BE49-F238E27FC236}">
                    <a16:creationId xmlns:a16="http://schemas.microsoft.com/office/drawing/2014/main" id="{2361BA47-8E7A-C8E5-F071-F62D779EBA6C}"/>
                  </a:ext>
                </a:extLst>
              </p:cNvPr>
              <p:cNvSpPr/>
              <p:nvPr/>
            </p:nvSpPr>
            <p:spPr>
              <a:xfrm rot="5400000">
                <a:off x="8334676" y="3171071"/>
                <a:ext cx="1359194" cy="1123221"/>
              </a:xfrm>
              <a:custGeom>
                <a:avLst/>
                <a:gdLst/>
                <a:ahLst/>
                <a:cxnLst/>
                <a:rect l="l" t="t" r="r" b="b"/>
                <a:pathLst>
                  <a:path w="514359" h="425060" extrusionOk="0">
                    <a:moveTo>
                      <a:pt x="424532" y="23841"/>
                    </a:moveTo>
                    <a:cubicBezTo>
                      <a:pt x="441660" y="17675"/>
                      <a:pt x="486877" y="-11100"/>
                      <a:pt x="504005" y="4657"/>
                    </a:cubicBezTo>
                    <a:cubicBezTo>
                      <a:pt x="521818" y="20415"/>
                      <a:pt x="511541" y="86871"/>
                      <a:pt x="510171" y="106054"/>
                    </a:cubicBezTo>
                    <a:cubicBezTo>
                      <a:pt x="500579" y="206766"/>
                      <a:pt x="448511" y="292406"/>
                      <a:pt x="371778" y="356807"/>
                    </a:cubicBezTo>
                    <a:cubicBezTo>
                      <a:pt x="303266" y="413671"/>
                      <a:pt x="242976" y="447242"/>
                      <a:pt x="152541" y="408190"/>
                    </a:cubicBezTo>
                    <a:cubicBezTo>
                      <a:pt x="77863" y="375990"/>
                      <a:pt x="25110" y="310219"/>
                      <a:pt x="5926" y="232116"/>
                    </a:cubicBezTo>
                    <a:cubicBezTo>
                      <a:pt x="-3665" y="194434"/>
                      <a:pt x="-5720" y="150587"/>
                      <a:pt x="31961" y="128663"/>
                    </a:cubicBezTo>
                    <a:cubicBezTo>
                      <a:pt x="60735" y="112220"/>
                      <a:pt x="75808" y="130719"/>
                      <a:pt x="92936" y="152642"/>
                    </a:cubicBezTo>
                    <a:cubicBezTo>
                      <a:pt x="133358" y="204711"/>
                      <a:pt x="158707" y="254724"/>
                      <a:pt x="231329" y="265001"/>
                    </a:cubicBezTo>
                    <a:cubicBezTo>
                      <a:pt x="290249" y="273223"/>
                      <a:pt x="355335" y="221839"/>
                      <a:pt x="384110" y="174566"/>
                    </a:cubicBezTo>
                    <a:cubicBezTo>
                      <a:pt x="408089" y="135514"/>
                      <a:pt x="424532" y="23841"/>
                      <a:pt x="424532" y="23841"/>
                    </a:cubicBezTo>
                    <a:close/>
                  </a:path>
                </a:pathLst>
              </a:custGeom>
              <a:solidFill>
                <a:schemeClr val="lt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047" name="Google Shape;1047;p47">
                <a:extLst>
                  <a:ext uri="{FF2B5EF4-FFF2-40B4-BE49-F238E27FC236}">
                    <a16:creationId xmlns:a16="http://schemas.microsoft.com/office/drawing/2014/main" id="{95AB011C-4A6C-09F7-30BB-46841FD9833B}"/>
                  </a:ext>
                </a:extLst>
              </p:cNvPr>
              <p:cNvSpPr/>
              <p:nvPr/>
            </p:nvSpPr>
            <p:spPr>
              <a:xfrm rot="5400000">
                <a:off x="8443293" y="3227190"/>
                <a:ext cx="1359194" cy="1123221"/>
              </a:xfrm>
              <a:custGeom>
                <a:avLst/>
                <a:gdLst/>
                <a:ahLst/>
                <a:cxnLst/>
                <a:rect l="l" t="t" r="r" b="b"/>
                <a:pathLst>
                  <a:path w="514359" h="425060" extrusionOk="0">
                    <a:moveTo>
                      <a:pt x="424532" y="23841"/>
                    </a:moveTo>
                    <a:cubicBezTo>
                      <a:pt x="441660" y="17675"/>
                      <a:pt x="486877" y="-11100"/>
                      <a:pt x="504005" y="4657"/>
                    </a:cubicBezTo>
                    <a:cubicBezTo>
                      <a:pt x="521818" y="20415"/>
                      <a:pt x="511541" y="86871"/>
                      <a:pt x="510171" y="106054"/>
                    </a:cubicBezTo>
                    <a:cubicBezTo>
                      <a:pt x="500580" y="206766"/>
                      <a:pt x="448511" y="292406"/>
                      <a:pt x="371778" y="356807"/>
                    </a:cubicBezTo>
                    <a:cubicBezTo>
                      <a:pt x="303266" y="413671"/>
                      <a:pt x="242976" y="447242"/>
                      <a:pt x="152541" y="408190"/>
                    </a:cubicBezTo>
                    <a:cubicBezTo>
                      <a:pt x="77864" y="375990"/>
                      <a:pt x="25110" y="310219"/>
                      <a:pt x="5927" y="232116"/>
                    </a:cubicBezTo>
                    <a:cubicBezTo>
                      <a:pt x="-3665" y="194434"/>
                      <a:pt x="-5720" y="150587"/>
                      <a:pt x="31961" y="128663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1048" name="Google Shape;1048;p47">
              <a:extLst>
                <a:ext uri="{FF2B5EF4-FFF2-40B4-BE49-F238E27FC236}">
                  <a16:creationId xmlns:a16="http://schemas.microsoft.com/office/drawing/2014/main" id="{0A6C14CB-D374-171D-4047-E2C78D9B5950}"/>
                </a:ext>
              </a:extLst>
            </p:cNvPr>
            <p:cNvGrpSpPr/>
            <p:nvPr/>
          </p:nvGrpSpPr>
          <p:grpSpPr>
            <a:xfrm rot="-4555717">
              <a:off x="8323676" y="794362"/>
              <a:ext cx="968231" cy="968577"/>
              <a:chOff x="2722678" y="967936"/>
              <a:chExt cx="1748934" cy="1749560"/>
            </a:xfrm>
          </p:grpSpPr>
          <p:grpSp>
            <p:nvGrpSpPr>
              <p:cNvPr id="1049" name="Google Shape;1049;p47">
                <a:extLst>
                  <a:ext uri="{FF2B5EF4-FFF2-40B4-BE49-F238E27FC236}">
                    <a16:creationId xmlns:a16="http://schemas.microsoft.com/office/drawing/2014/main" id="{0FBBDB74-2CFF-3A6A-5C47-6B819E6E6087}"/>
                  </a:ext>
                </a:extLst>
              </p:cNvPr>
              <p:cNvGrpSpPr/>
              <p:nvPr/>
            </p:nvGrpSpPr>
            <p:grpSpPr>
              <a:xfrm>
                <a:off x="2722678" y="1389350"/>
                <a:ext cx="1015141" cy="1328146"/>
                <a:chOff x="2722678" y="1389350"/>
                <a:chExt cx="1015141" cy="1328146"/>
              </a:xfrm>
            </p:grpSpPr>
            <p:sp>
              <p:nvSpPr>
                <p:cNvPr id="1050" name="Google Shape;1050;p47">
                  <a:extLst>
                    <a:ext uri="{FF2B5EF4-FFF2-40B4-BE49-F238E27FC236}">
                      <a16:creationId xmlns:a16="http://schemas.microsoft.com/office/drawing/2014/main" id="{92F1DCA5-11EA-6904-DEF2-84D2F446E259}"/>
                    </a:ext>
                  </a:extLst>
                </p:cNvPr>
                <p:cNvSpPr/>
                <p:nvPr/>
              </p:nvSpPr>
              <p:spPr>
                <a:xfrm>
                  <a:off x="2756211" y="1389350"/>
                  <a:ext cx="981608" cy="924941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1608" h="924941" extrusionOk="0">
                      <a:moveTo>
                        <a:pt x="11372" y="126229"/>
                      </a:moveTo>
                      <a:lnTo>
                        <a:pt x="166355" y="6117"/>
                      </a:lnTo>
                      <a:cubicBezTo>
                        <a:pt x="178521" y="-3260"/>
                        <a:pt x="196267" y="-1710"/>
                        <a:pt x="207503" y="9759"/>
                      </a:cubicBezTo>
                      <a:lnTo>
                        <a:pt x="972345" y="791339"/>
                      </a:lnTo>
                      <a:cubicBezTo>
                        <a:pt x="984201" y="803427"/>
                        <a:pt x="984743" y="822258"/>
                        <a:pt x="973584" y="833959"/>
                      </a:cubicBezTo>
                      <a:lnTo>
                        <a:pt x="895783" y="915868"/>
                      </a:lnTo>
                      <a:cubicBezTo>
                        <a:pt x="884624" y="927569"/>
                        <a:pt x="865794" y="928034"/>
                        <a:pt x="853085" y="916797"/>
                      </a:cubicBezTo>
                      <a:lnTo>
                        <a:pt x="10985" y="173344"/>
                      </a:lnTo>
                      <a:cubicBezTo>
                        <a:pt x="-3739" y="160325"/>
                        <a:pt x="-3661" y="137620"/>
                        <a:pt x="11217" y="12615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051" name="Google Shape;1051;p47">
                  <a:extLst>
                    <a:ext uri="{FF2B5EF4-FFF2-40B4-BE49-F238E27FC236}">
                      <a16:creationId xmlns:a16="http://schemas.microsoft.com/office/drawing/2014/main" id="{CFE5BF2E-261C-F053-135A-4B3E0A8E40E2}"/>
                    </a:ext>
                  </a:extLst>
                </p:cNvPr>
                <p:cNvSpPr/>
                <p:nvPr/>
              </p:nvSpPr>
              <p:spPr>
                <a:xfrm>
                  <a:off x="2722678" y="1785160"/>
                  <a:ext cx="987316" cy="932336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87316" h="932336" extrusionOk="0">
                      <a:moveTo>
                        <a:pt x="981856" y="760901"/>
                      </a:moveTo>
                      <a:lnTo>
                        <a:pt x="849345" y="923478"/>
                      </a:lnTo>
                      <a:cubicBezTo>
                        <a:pt x="838342" y="936962"/>
                        <a:pt x="814862" y="934792"/>
                        <a:pt x="798123" y="918751"/>
                      </a:cubicBezTo>
                      <a:lnTo>
                        <a:pt x="14839" y="167936"/>
                      </a:lnTo>
                      <a:cubicBezTo>
                        <a:pt x="-1047" y="152670"/>
                        <a:pt x="-4766" y="130740"/>
                        <a:pt x="6547" y="118728"/>
                      </a:cubicBezTo>
                      <a:lnTo>
                        <a:pt x="111704" y="7606"/>
                      </a:lnTo>
                      <a:cubicBezTo>
                        <a:pt x="122630" y="-3941"/>
                        <a:pt x="143630" y="-2158"/>
                        <a:pt x="159748" y="11713"/>
                      </a:cubicBezTo>
                      <a:lnTo>
                        <a:pt x="970387" y="711074"/>
                      </a:lnTo>
                      <a:cubicBezTo>
                        <a:pt x="987203" y="725642"/>
                        <a:pt x="992395" y="747960"/>
                        <a:pt x="981856" y="76090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052" name="Google Shape;1052;p47">
                  <a:extLst>
                    <a:ext uri="{FF2B5EF4-FFF2-40B4-BE49-F238E27FC236}">
                      <a16:creationId xmlns:a16="http://schemas.microsoft.com/office/drawing/2014/main" id="{4A7451A2-0EF1-6521-91D3-63CDB2659E1C}"/>
                    </a:ext>
                  </a:extLst>
                </p:cNvPr>
                <p:cNvSpPr/>
                <p:nvPr/>
              </p:nvSpPr>
              <p:spPr>
                <a:xfrm>
                  <a:off x="2960298" y="1828792"/>
                  <a:ext cx="610492" cy="594374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10492" h="594374" extrusionOk="0">
                      <a:moveTo>
                        <a:pt x="605061" y="448373"/>
                      </a:moveTo>
                      <a:lnTo>
                        <a:pt x="472706" y="588168"/>
                      </a:lnTo>
                      <a:cubicBezTo>
                        <a:pt x="465189" y="596149"/>
                        <a:pt x="452635" y="596459"/>
                        <a:pt x="444731" y="588943"/>
                      </a:cubicBezTo>
                      <a:lnTo>
                        <a:pt x="6206" y="173976"/>
                      </a:lnTo>
                      <a:cubicBezTo>
                        <a:pt x="-1775" y="166459"/>
                        <a:pt x="-2085" y="153905"/>
                        <a:pt x="5432" y="146001"/>
                      </a:cubicBezTo>
                      <a:lnTo>
                        <a:pt x="137787" y="6206"/>
                      </a:lnTo>
                      <a:cubicBezTo>
                        <a:pt x="145304" y="-1775"/>
                        <a:pt x="157857" y="-2085"/>
                        <a:pt x="165761" y="5432"/>
                      </a:cubicBezTo>
                      <a:lnTo>
                        <a:pt x="604286" y="420399"/>
                      </a:lnTo>
                      <a:cubicBezTo>
                        <a:pt x="612268" y="427915"/>
                        <a:pt x="612578" y="440469"/>
                        <a:pt x="605061" y="448373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  <p:grpSp>
            <p:nvGrpSpPr>
              <p:cNvPr id="1053" name="Google Shape;1053;p47">
                <a:extLst>
                  <a:ext uri="{FF2B5EF4-FFF2-40B4-BE49-F238E27FC236}">
                    <a16:creationId xmlns:a16="http://schemas.microsoft.com/office/drawing/2014/main" id="{E070B21D-DF30-645C-A299-F1208D3F9F7D}"/>
                  </a:ext>
                </a:extLst>
              </p:cNvPr>
              <p:cNvGrpSpPr/>
              <p:nvPr/>
            </p:nvGrpSpPr>
            <p:grpSpPr>
              <a:xfrm>
                <a:off x="2902781" y="967936"/>
                <a:ext cx="1568831" cy="1176169"/>
                <a:chOff x="2902781" y="967936"/>
                <a:chExt cx="1568831" cy="1176169"/>
              </a:xfrm>
            </p:grpSpPr>
            <p:sp>
              <p:nvSpPr>
                <p:cNvPr id="1054" name="Google Shape;1054;p47">
                  <a:extLst>
                    <a:ext uri="{FF2B5EF4-FFF2-40B4-BE49-F238E27FC236}">
                      <a16:creationId xmlns:a16="http://schemas.microsoft.com/office/drawing/2014/main" id="{7E61B23C-D647-2ECC-747D-4A7B0036F29C}"/>
                    </a:ext>
                  </a:extLst>
                </p:cNvPr>
                <p:cNvSpPr/>
                <p:nvPr/>
              </p:nvSpPr>
              <p:spPr>
                <a:xfrm>
                  <a:off x="2902781" y="967936"/>
                  <a:ext cx="958811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811" h="990809" extrusionOk="0">
                      <a:moveTo>
                        <a:pt x="14284" y="125081"/>
                      </a:moveTo>
                      <a:lnTo>
                        <a:pt x="187865" y="5745"/>
                      </a:lnTo>
                      <a:cubicBezTo>
                        <a:pt x="201503" y="-3632"/>
                        <a:pt x="219869" y="-1307"/>
                        <a:pt x="230408" y="11091"/>
                      </a:cubicBezTo>
                      <a:lnTo>
                        <a:pt x="951234" y="855129"/>
                      </a:lnTo>
                      <a:cubicBezTo>
                        <a:pt x="962393" y="868148"/>
                        <a:pt x="961075" y="887831"/>
                        <a:pt x="948289" y="899609"/>
                      </a:cubicBezTo>
                      <a:lnTo>
                        <a:pt x="859019" y="982138"/>
                      </a:lnTo>
                      <a:cubicBezTo>
                        <a:pt x="846233" y="993916"/>
                        <a:pt x="826550" y="993684"/>
                        <a:pt x="814384" y="981518"/>
                      </a:cubicBezTo>
                      <a:lnTo>
                        <a:pt x="9247" y="174289"/>
                      </a:lnTo>
                      <a:cubicBezTo>
                        <a:pt x="-4857" y="160185"/>
                        <a:pt x="-2532" y="136550"/>
                        <a:pt x="14206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055" name="Google Shape;1055;p47">
                  <a:extLst>
                    <a:ext uri="{FF2B5EF4-FFF2-40B4-BE49-F238E27FC236}">
                      <a16:creationId xmlns:a16="http://schemas.microsoft.com/office/drawing/2014/main" id="{A7A902B8-7496-DA47-EEF8-5B8ED434728F}"/>
                    </a:ext>
                  </a:extLst>
                </p:cNvPr>
                <p:cNvSpPr/>
                <p:nvPr/>
              </p:nvSpPr>
              <p:spPr>
                <a:xfrm>
                  <a:off x="3512974" y="1153296"/>
                  <a:ext cx="958638" cy="990809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958638" h="990809" extrusionOk="0">
                      <a:moveTo>
                        <a:pt x="14103" y="125081"/>
                      </a:moveTo>
                      <a:lnTo>
                        <a:pt x="187685" y="5745"/>
                      </a:lnTo>
                      <a:cubicBezTo>
                        <a:pt x="201323" y="-3632"/>
                        <a:pt x="219688" y="-1307"/>
                        <a:pt x="230227" y="11091"/>
                      </a:cubicBezTo>
                      <a:lnTo>
                        <a:pt x="951053" y="855129"/>
                      </a:lnTo>
                      <a:cubicBezTo>
                        <a:pt x="962212" y="868148"/>
                        <a:pt x="960895" y="887830"/>
                        <a:pt x="948186" y="899609"/>
                      </a:cubicBezTo>
                      <a:lnTo>
                        <a:pt x="858916" y="982138"/>
                      </a:lnTo>
                      <a:cubicBezTo>
                        <a:pt x="846130" y="993916"/>
                        <a:pt x="826447" y="993684"/>
                        <a:pt x="814359" y="981518"/>
                      </a:cubicBezTo>
                      <a:lnTo>
                        <a:pt x="9221" y="174289"/>
                      </a:lnTo>
                      <a:cubicBezTo>
                        <a:pt x="-4882" y="160185"/>
                        <a:pt x="-2480" y="136550"/>
                        <a:pt x="14181" y="125081"/>
                      </a:cubicBezTo>
                      <a:close/>
                    </a:path>
                  </a:pathLst>
                </a:custGeom>
                <a:solidFill>
                  <a:schemeClr val="accent2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056" name="Google Shape;1056;p47">
                  <a:extLst>
                    <a:ext uri="{FF2B5EF4-FFF2-40B4-BE49-F238E27FC236}">
                      <a16:creationId xmlns:a16="http://schemas.microsoft.com/office/drawing/2014/main" id="{79C31741-089B-B784-3AE9-CE22AAB862E3}"/>
                    </a:ext>
                  </a:extLst>
                </p:cNvPr>
                <p:cNvSpPr/>
                <p:nvPr/>
              </p:nvSpPr>
              <p:spPr>
                <a:xfrm>
                  <a:off x="3546902" y="1411804"/>
                  <a:ext cx="609808" cy="631428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609808" h="631428" extrusionOk="0">
                      <a:moveTo>
                        <a:pt x="603208" y="484336"/>
                      </a:moveTo>
                      <a:lnTo>
                        <a:pt x="450472" y="625913"/>
                      </a:lnTo>
                      <a:cubicBezTo>
                        <a:pt x="442103" y="633662"/>
                        <a:pt x="429007" y="633197"/>
                        <a:pt x="421258" y="624828"/>
                      </a:cubicBezTo>
                      <a:lnTo>
                        <a:pt x="5516" y="176385"/>
                      </a:lnTo>
                      <a:cubicBezTo>
                        <a:pt x="-2233" y="168016"/>
                        <a:pt x="-1768" y="154919"/>
                        <a:pt x="6601" y="147093"/>
                      </a:cubicBezTo>
                      <a:lnTo>
                        <a:pt x="159336" y="5516"/>
                      </a:lnTo>
                      <a:cubicBezTo>
                        <a:pt x="167706" y="-2233"/>
                        <a:pt x="180802" y="-1768"/>
                        <a:pt x="188551" y="6601"/>
                      </a:cubicBezTo>
                      <a:lnTo>
                        <a:pt x="604293" y="455044"/>
                      </a:lnTo>
                      <a:cubicBezTo>
                        <a:pt x="612042" y="463413"/>
                        <a:pt x="611577" y="476509"/>
                        <a:pt x="603208" y="484258"/>
                      </a:cubicBezTo>
                      <a:close/>
                    </a:path>
                  </a:pathLst>
                </a:custGeom>
                <a:solidFill>
                  <a:schemeClr val="dk1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l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>
                    <a:solidFill>
                      <a:srgbClr val="000000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</p:grpSp>
      <p:grpSp>
        <p:nvGrpSpPr>
          <p:cNvPr id="1057" name="Google Shape;1057;p47">
            <a:extLst>
              <a:ext uri="{FF2B5EF4-FFF2-40B4-BE49-F238E27FC236}">
                <a16:creationId xmlns:a16="http://schemas.microsoft.com/office/drawing/2014/main" id="{6BE7E4E2-A0EB-F38D-5B3F-0AA6DB036C5D}"/>
              </a:ext>
            </a:extLst>
          </p:cNvPr>
          <p:cNvGrpSpPr/>
          <p:nvPr/>
        </p:nvGrpSpPr>
        <p:grpSpPr>
          <a:xfrm>
            <a:off x="-1381699" y="861241"/>
            <a:ext cx="3160534" cy="4743613"/>
            <a:chOff x="-1381699" y="861241"/>
            <a:chExt cx="3160534" cy="4743613"/>
          </a:xfrm>
        </p:grpSpPr>
        <p:grpSp>
          <p:nvGrpSpPr>
            <p:cNvPr id="1058" name="Google Shape;1058;p47">
              <a:extLst>
                <a:ext uri="{FF2B5EF4-FFF2-40B4-BE49-F238E27FC236}">
                  <a16:creationId xmlns:a16="http://schemas.microsoft.com/office/drawing/2014/main" id="{CA6B3D59-9C46-B3D8-75C4-CD91C9BD7837}"/>
                </a:ext>
              </a:extLst>
            </p:cNvPr>
            <p:cNvGrpSpPr/>
            <p:nvPr/>
          </p:nvGrpSpPr>
          <p:grpSpPr>
            <a:xfrm>
              <a:off x="-1381699" y="861241"/>
              <a:ext cx="3160534" cy="4743613"/>
              <a:chOff x="-1457899" y="861241"/>
              <a:chExt cx="3160534" cy="4743613"/>
            </a:xfrm>
          </p:grpSpPr>
          <p:sp>
            <p:nvSpPr>
              <p:cNvPr id="1059" name="Google Shape;1059;p47">
                <a:extLst>
                  <a:ext uri="{FF2B5EF4-FFF2-40B4-BE49-F238E27FC236}">
                    <a16:creationId xmlns:a16="http://schemas.microsoft.com/office/drawing/2014/main" id="{592FCA9C-2F00-1A0E-70F5-0E45222D2830}"/>
                  </a:ext>
                </a:extLst>
              </p:cNvPr>
              <p:cNvSpPr/>
              <p:nvPr/>
            </p:nvSpPr>
            <p:spPr>
              <a:xfrm rot="-1362685">
                <a:off x="-1213805" y="3357669"/>
                <a:ext cx="2672346" cy="1801131"/>
              </a:xfrm>
              <a:custGeom>
                <a:avLst/>
                <a:gdLst/>
                <a:ahLst/>
                <a:cxnLst/>
                <a:rect l="l" t="t" r="r" b="b"/>
                <a:pathLst>
                  <a:path w="1306032" h="880251" extrusionOk="0">
                    <a:moveTo>
                      <a:pt x="0" y="358272"/>
                    </a:moveTo>
                    <a:lnTo>
                      <a:pt x="76048" y="437060"/>
                    </a:lnTo>
                    <a:lnTo>
                      <a:pt x="317208" y="756323"/>
                    </a:lnTo>
                    <a:cubicBezTo>
                      <a:pt x="317208" y="756323"/>
                      <a:pt x="483006" y="947470"/>
                      <a:pt x="716630" y="854980"/>
                    </a:cubicBezTo>
                    <a:cubicBezTo>
                      <a:pt x="950254" y="761804"/>
                      <a:pt x="960531" y="523384"/>
                      <a:pt x="966012" y="512422"/>
                    </a:cubicBezTo>
                    <a:cubicBezTo>
                      <a:pt x="969438" y="506256"/>
                      <a:pt x="989306" y="432264"/>
                      <a:pt x="1030413" y="363753"/>
                    </a:cubicBezTo>
                    <a:cubicBezTo>
                      <a:pt x="1062613" y="310999"/>
                      <a:pt x="1124274" y="278798"/>
                      <a:pt x="1185934" y="278113"/>
                    </a:cubicBezTo>
                    <a:cubicBezTo>
                      <a:pt x="1222245" y="277428"/>
                      <a:pt x="1291442" y="276743"/>
                      <a:pt x="1304459" y="232896"/>
                    </a:cubicBezTo>
                    <a:cubicBezTo>
                      <a:pt x="1321587" y="175346"/>
                      <a:pt x="1196896" y="86966"/>
                      <a:pt x="1026302" y="35583"/>
                    </a:cubicBezTo>
                    <a:cubicBezTo>
                      <a:pt x="855023" y="-15801"/>
                      <a:pt x="702243" y="-11005"/>
                      <a:pt x="685115" y="46544"/>
                    </a:cubicBezTo>
                    <a:cubicBezTo>
                      <a:pt x="675523" y="78745"/>
                      <a:pt x="707724" y="109575"/>
                      <a:pt x="728962" y="128073"/>
                    </a:cubicBezTo>
                    <a:cubicBezTo>
                      <a:pt x="757737" y="152737"/>
                      <a:pt x="792678" y="169180"/>
                      <a:pt x="820083" y="195214"/>
                    </a:cubicBezTo>
                    <a:cubicBezTo>
                      <a:pt x="853653" y="226730"/>
                      <a:pt x="873522" y="274003"/>
                      <a:pt x="874892" y="319220"/>
                    </a:cubicBezTo>
                    <a:cubicBezTo>
                      <a:pt x="875577" y="411026"/>
                      <a:pt x="872836" y="444596"/>
                      <a:pt x="865300" y="450077"/>
                    </a:cubicBezTo>
                    <a:cubicBezTo>
                      <a:pt x="865300" y="450077"/>
                      <a:pt x="812546" y="296611"/>
                      <a:pt x="700187" y="257560"/>
                    </a:cubicBezTo>
                    <a:cubicBezTo>
                      <a:pt x="700187" y="257560"/>
                      <a:pt x="660451" y="159588"/>
                      <a:pt x="573441" y="215768"/>
                    </a:cubicBezTo>
                    <a:cubicBezTo>
                      <a:pt x="573441" y="215768"/>
                      <a:pt x="394626" y="191789"/>
                      <a:pt x="288433" y="361012"/>
                    </a:cubicBezTo>
                    <a:cubicBezTo>
                      <a:pt x="191147" y="515848"/>
                      <a:pt x="263769" y="632318"/>
                      <a:pt x="263769" y="632318"/>
                    </a:cubicBezTo>
                    <a:lnTo>
                      <a:pt x="254178" y="637799"/>
                    </a:lnTo>
                    <a:lnTo>
                      <a:pt x="95916" y="426098"/>
                    </a:lnTo>
                    <a:lnTo>
                      <a:pt x="36311" y="329497"/>
                    </a:lnTo>
                    <a:lnTo>
                      <a:pt x="0" y="358272"/>
                    </a:lnTo>
                    <a:close/>
                    <a:moveTo>
                      <a:pt x="591939" y="380195"/>
                    </a:moveTo>
                    <a:lnTo>
                      <a:pt x="587143" y="383621"/>
                    </a:lnTo>
                    <a:lnTo>
                      <a:pt x="487802" y="286335"/>
                    </a:lnTo>
                    <a:cubicBezTo>
                      <a:pt x="487802" y="286335"/>
                      <a:pt x="522743" y="269892"/>
                      <a:pt x="553573" y="285650"/>
                    </a:cubicBezTo>
                    <a:cubicBezTo>
                      <a:pt x="581663" y="317850"/>
                      <a:pt x="620029" y="363067"/>
                      <a:pt x="591939" y="380195"/>
                    </a:cubicBezTo>
                    <a:close/>
                    <a:moveTo>
                      <a:pt x="574811" y="611079"/>
                    </a:moveTo>
                    <a:lnTo>
                      <a:pt x="565905" y="603543"/>
                    </a:lnTo>
                    <a:lnTo>
                      <a:pt x="662506" y="493239"/>
                    </a:lnTo>
                    <a:lnTo>
                      <a:pt x="671413" y="500776"/>
                    </a:lnTo>
                    <a:lnTo>
                      <a:pt x="574811" y="611079"/>
                    </a:lnTo>
                    <a:close/>
                    <a:moveTo>
                      <a:pt x="690596" y="517218"/>
                    </a:moveTo>
                    <a:lnTo>
                      <a:pt x="699502" y="524755"/>
                    </a:lnTo>
                    <a:lnTo>
                      <a:pt x="602901" y="635058"/>
                    </a:lnTo>
                    <a:lnTo>
                      <a:pt x="593995" y="627522"/>
                    </a:lnTo>
                    <a:lnTo>
                      <a:pt x="690596" y="517218"/>
                    </a:lnTo>
                    <a:close/>
                    <a:moveTo>
                      <a:pt x="552203" y="590526"/>
                    </a:moveTo>
                    <a:lnTo>
                      <a:pt x="543296" y="582989"/>
                    </a:lnTo>
                    <a:lnTo>
                      <a:pt x="639897" y="472686"/>
                    </a:lnTo>
                    <a:lnTo>
                      <a:pt x="648804" y="480222"/>
                    </a:lnTo>
                    <a:lnTo>
                      <a:pt x="552203" y="590526"/>
                    </a:lnTo>
                    <a:close/>
                    <a:moveTo>
                      <a:pt x="522743" y="565176"/>
                    </a:moveTo>
                    <a:lnTo>
                      <a:pt x="513836" y="557640"/>
                    </a:lnTo>
                    <a:lnTo>
                      <a:pt x="610437" y="447337"/>
                    </a:lnTo>
                    <a:lnTo>
                      <a:pt x="619344" y="454873"/>
                    </a:lnTo>
                    <a:lnTo>
                      <a:pt x="522743" y="565176"/>
                    </a:lnTo>
                    <a:close/>
                    <a:moveTo>
                      <a:pt x="496023" y="541883"/>
                    </a:moveTo>
                    <a:lnTo>
                      <a:pt x="487117" y="534346"/>
                    </a:lnTo>
                    <a:lnTo>
                      <a:pt x="583718" y="424043"/>
                    </a:lnTo>
                    <a:lnTo>
                      <a:pt x="592624" y="431579"/>
                    </a:lnTo>
                    <a:lnTo>
                      <a:pt x="496023" y="541883"/>
                    </a:lnTo>
                    <a:close/>
                    <a:moveTo>
                      <a:pt x="467248" y="514478"/>
                    </a:moveTo>
                    <a:lnTo>
                      <a:pt x="395311" y="442541"/>
                    </a:lnTo>
                    <a:cubicBezTo>
                      <a:pt x="395311" y="442541"/>
                      <a:pt x="339817" y="393898"/>
                      <a:pt x="399422" y="347995"/>
                    </a:cubicBezTo>
                    <a:cubicBezTo>
                      <a:pt x="459712" y="302092"/>
                      <a:pt x="480266" y="318535"/>
                      <a:pt x="520687" y="356902"/>
                    </a:cubicBezTo>
                    <a:lnTo>
                      <a:pt x="565905" y="400064"/>
                    </a:lnTo>
                    <a:lnTo>
                      <a:pt x="467248" y="514478"/>
                    </a:lnTo>
                    <a:close/>
                    <a:moveTo>
                      <a:pt x="683060" y="330867"/>
                    </a:moveTo>
                    <a:cubicBezTo>
                      <a:pt x="683060" y="330867"/>
                      <a:pt x="689226" y="349365"/>
                      <a:pt x="620029" y="406230"/>
                    </a:cubicBezTo>
                    <a:lnTo>
                      <a:pt x="610437" y="395953"/>
                    </a:lnTo>
                    <a:cubicBezTo>
                      <a:pt x="610437" y="395953"/>
                      <a:pt x="648804" y="377455"/>
                      <a:pt x="621399" y="337718"/>
                    </a:cubicBezTo>
                    <a:cubicBezTo>
                      <a:pt x="593995" y="297982"/>
                      <a:pt x="593995" y="297982"/>
                      <a:pt x="593995" y="297982"/>
                    </a:cubicBezTo>
                    <a:lnTo>
                      <a:pt x="587143" y="282224"/>
                    </a:lnTo>
                    <a:cubicBezTo>
                      <a:pt x="585773" y="282224"/>
                      <a:pt x="641953" y="278798"/>
                      <a:pt x="683060" y="330867"/>
                    </a:cubicBezTo>
                    <a:close/>
                    <a:moveTo>
                      <a:pt x="763218" y="413081"/>
                    </a:moveTo>
                    <a:cubicBezTo>
                      <a:pt x="763218" y="413081"/>
                      <a:pt x="720056" y="429524"/>
                      <a:pt x="687855" y="480222"/>
                    </a:cubicBezTo>
                    <a:lnTo>
                      <a:pt x="635102" y="429524"/>
                    </a:lnTo>
                    <a:cubicBezTo>
                      <a:pt x="635102" y="429524"/>
                      <a:pt x="698817" y="377455"/>
                      <a:pt x="710464" y="345254"/>
                    </a:cubicBezTo>
                    <a:cubicBezTo>
                      <a:pt x="711149" y="345940"/>
                      <a:pt x="744720" y="361697"/>
                      <a:pt x="763218" y="413081"/>
                    </a:cubicBezTo>
                    <a:close/>
                    <a:moveTo>
                      <a:pt x="785827" y="578879"/>
                    </a:moveTo>
                    <a:lnTo>
                      <a:pt x="809806" y="577508"/>
                    </a:lnTo>
                    <a:lnTo>
                      <a:pt x="802270" y="604228"/>
                    </a:lnTo>
                    <a:lnTo>
                      <a:pt x="785827" y="578879"/>
                    </a:lnTo>
                    <a:close/>
                    <a:moveTo>
                      <a:pt x="738554" y="521329"/>
                    </a:moveTo>
                    <a:cubicBezTo>
                      <a:pt x="738554" y="521329"/>
                      <a:pt x="768699" y="474056"/>
                      <a:pt x="797474" y="469260"/>
                    </a:cubicBezTo>
                    <a:cubicBezTo>
                      <a:pt x="797474" y="469260"/>
                      <a:pt x="820083" y="505571"/>
                      <a:pt x="806380" y="548734"/>
                    </a:cubicBezTo>
                    <a:lnTo>
                      <a:pt x="759793" y="554900"/>
                    </a:lnTo>
                    <a:lnTo>
                      <a:pt x="738554" y="521329"/>
                    </a:lnTo>
                    <a:close/>
                    <a:moveTo>
                      <a:pt x="709779" y="499405"/>
                    </a:moveTo>
                    <a:cubicBezTo>
                      <a:pt x="709779" y="499405"/>
                      <a:pt x="728277" y="458984"/>
                      <a:pt x="774865" y="439115"/>
                    </a:cubicBezTo>
                    <a:lnTo>
                      <a:pt x="779661" y="446652"/>
                    </a:lnTo>
                    <a:cubicBezTo>
                      <a:pt x="779661" y="446652"/>
                      <a:pt x="733073" y="475426"/>
                      <a:pt x="720056" y="506942"/>
                    </a:cubicBezTo>
                    <a:lnTo>
                      <a:pt x="709779" y="499405"/>
                    </a:lnTo>
                    <a:close/>
                    <a:moveTo>
                      <a:pt x="706354" y="677535"/>
                    </a:moveTo>
                    <a:cubicBezTo>
                      <a:pt x="702243" y="665203"/>
                      <a:pt x="696077" y="641909"/>
                      <a:pt x="700873" y="621356"/>
                    </a:cubicBezTo>
                    <a:cubicBezTo>
                      <a:pt x="714575" y="572028"/>
                      <a:pt x="787882" y="588470"/>
                      <a:pt x="781031" y="639169"/>
                    </a:cubicBezTo>
                    <a:cubicBezTo>
                      <a:pt x="779661" y="648075"/>
                      <a:pt x="776235" y="657667"/>
                      <a:pt x="770069" y="667944"/>
                    </a:cubicBezTo>
                    <a:cubicBezTo>
                      <a:pt x="754312" y="693978"/>
                      <a:pt x="739239" y="698774"/>
                      <a:pt x="728277" y="696719"/>
                    </a:cubicBezTo>
                    <a:cubicBezTo>
                      <a:pt x="718000" y="695348"/>
                      <a:pt x="709779" y="687812"/>
                      <a:pt x="706354" y="677535"/>
                    </a:cubicBezTo>
                    <a:close/>
                    <a:moveTo>
                      <a:pt x="614548" y="659037"/>
                    </a:moveTo>
                    <a:lnTo>
                      <a:pt x="717315" y="550104"/>
                    </a:lnTo>
                    <a:lnTo>
                      <a:pt x="726907" y="564491"/>
                    </a:lnTo>
                    <a:cubicBezTo>
                      <a:pt x="726907" y="564491"/>
                      <a:pt x="624140" y="592581"/>
                      <a:pt x="697447" y="715217"/>
                    </a:cubicBezTo>
                    <a:cubicBezTo>
                      <a:pt x="698132" y="715902"/>
                      <a:pt x="644008" y="712476"/>
                      <a:pt x="614548" y="659037"/>
                    </a:cubicBezTo>
                    <a:close/>
                    <a:moveTo>
                      <a:pt x="577552" y="697403"/>
                    </a:moveTo>
                    <a:lnTo>
                      <a:pt x="593995" y="681646"/>
                    </a:lnTo>
                    <a:cubicBezTo>
                      <a:pt x="593310" y="680961"/>
                      <a:pt x="592624" y="680276"/>
                      <a:pt x="592624" y="679591"/>
                    </a:cubicBezTo>
                    <a:lnTo>
                      <a:pt x="595365" y="680961"/>
                    </a:lnTo>
                    <a:lnTo>
                      <a:pt x="593995" y="681646"/>
                    </a:lnTo>
                    <a:cubicBezTo>
                      <a:pt x="656340" y="758379"/>
                      <a:pt x="722111" y="757009"/>
                      <a:pt x="722111" y="757009"/>
                    </a:cubicBezTo>
                    <a:lnTo>
                      <a:pt x="690596" y="780302"/>
                    </a:lnTo>
                    <a:cubicBezTo>
                      <a:pt x="607012" y="769341"/>
                      <a:pt x="577552" y="697403"/>
                      <a:pt x="577552" y="697403"/>
                    </a:cubicBezTo>
                    <a:close/>
                    <a:moveTo>
                      <a:pt x="424086" y="786468"/>
                    </a:moveTo>
                    <a:cubicBezTo>
                      <a:pt x="424086" y="786468"/>
                      <a:pt x="443954" y="778932"/>
                      <a:pt x="452176" y="758379"/>
                    </a:cubicBezTo>
                    <a:cubicBezTo>
                      <a:pt x="461768" y="734400"/>
                      <a:pt x="483006" y="722068"/>
                      <a:pt x="483006" y="722068"/>
                    </a:cubicBezTo>
                    <a:cubicBezTo>
                      <a:pt x="483006" y="722068"/>
                      <a:pt x="501504" y="757009"/>
                      <a:pt x="515206" y="746732"/>
                    </a:cubicBezTo>
                    <a:cubicBezTo>
                      <a:pt x="529594" y="736455"/>
                      <a:pt x="523428" y="730289"/>
                      <a:pt x="500134" y="702885"/>
                    </a:cubicBezTo>
                    <a:lnTo>
                      <a:pt x="515892" y="687127"/>
                    </a:lnTo>
                    <a:cubicBezTo>
                      <a:pt x="515892" y="687127"/>
                      <a:pt x="580292" y="789894"/>
                      <a:pt x="648119" y="802911"/>
                    </a:cubicBezTo>
                    <a:cubicBezTo>
                      <a:pt x="648804" y="804281"/>
                      <a:pt x="516577" y="850184"/>
                      <a:pt x="424086" y="786468"/>
                    </a:cubicBezTo>
                    <a:close/>
                    <a:moveTo>
                      <a:pt x="482321" y="661092"/>
                    </a:moveTo>
                    <a:lnTo>
                      <a:pt x="502874" y="682331"/>
                    </a:lnTo>
                    <a:lnTo>
                      <a:pt x="489172" y="696033"/>
                    </a:lnTo>
                    <a:lnTo>
                      <a:pt x="468619" y="674795"/>
                    </a:lnTo>
                    <a:lnTo>
                      <a:pt x="482321" y="661092"/>
                    </a:lnTo>
                    <a:close/>
                    <a:moveTo>
                      <a:pt x="459027" y="667258"/>
                    </a:moveTo>
                    <a:lnTo>
                      <a:pt x="438474" y="646020"/>
                    </a:lnTo>
                    <a:lnTo>
                      <a:pt x="452176" y="632318"/>
                    </a:lnTo>
                    <a:lnTo>
                      <a:pt x="472729" y="653556"/>
                    </a:lnTo>
                    <a:lnTo>
                      <a:pt x="459027" y="667258"/>
                    </a:lnTo>
                    <a:close/>
                    <a:moveTo>
                      <a:pt x="350779" y="433634"/>
                    </a:moveTo>
                    <a:cubicBezTo>
                      <a:pt x="350779" y="433634"/>
                      <a:pt x="417920" y="507627"/>
                      <a:pt x="449435" y="531606"/>
                    </a:cubicBezTo>
                    <a:lnTo>
                      <a:pt x="428882" y="559010"/>
                    </a:lnTo>
                    <a:cubicBezTo>
                      <a:pt x="428882" y="559010"/>
                      <a:pt x="335021" y="461039"/>
                      <a:pt x="350779" y="433634"/>
                    </a:cubicBezTo>
                    <a:close/>
                    <a:moveTo>
                      <a:pt x="387775" y="759064"/>
                    </a:moveTo>
                    <a:cubicBezTo>
                      <a:pt x="400107" y="758379"/>
                      <a:pt x="422716" y="736455"/>
                      <a:pt x="426827" y="719327"/>
                    </a:cubicBezTo>
                    <a:cubicBezTo>
                      <a:pt x="430937" y="702199"/>
                      <a:pt x="446695" y="693293"/>
                      <a:pt x="446695" y="693293"/>
                    </a:cubicBezTo>
                    <a:lnTo>
                      <a:pt x="470674" y="712476"/>
                    </a:lnTo>
                    <a:cubicBezTo>
                      <a:pt x="470674" y="712476"/>
                      <a:pt x="464508" y="724808"/>
                      <a:pt x="439844" y="741251"/>
                    </a:cubicBezTo>
                    <a:cubicBezTo>
                      <a:pt x="414495" y="757009"/>
                      <a:pt x="411069" y="777562"/>
                      <a:pt x="411069" y="777562"/>
                    </a:cubicBezTo>
                    <a:lnTo>
                      <a:pt x="387775" y="759064"/>
                    </a:lnTo>
                    <a:close/>
                    <a:moveTo>
                      <a:pt x="357630" y="733030"/>
                    </a:moveTo>
                    <a:cubicBezTo>
                      <a:pt x="369962" y="732344"/>
                      <a:pt x="392571" y="708365"/>
                      <a:pt x="396682" y="691237"/>
                    </a:cubicBezTo>
                    <a:cubicBezTo>
                      <a:pt x="400792" y="674110"/>
                      <a:pt x="416550" y="665203"/>
                      <a:pt x="416550" y="665203"/>
                    </a:cubicBezTo>
                    <a:lnTo>
                      <a:pt x="440529" y="684386"/>
                    </a:lnTo>
                    <a:cubicBezTo>
                      <a:pt x="440529" y="684386"/>
                      <a:pt x="433678" y="693978"/>
                      <a:pt x="408329" y="709736"/>
                    </a:cubicBezTo>
                    <a:cubicBezTo>
                      <a:pt x="374758" y="730289"/>
                      <a:pt x="377498" y="752898"/>
                      <a:pt x="377498" y="752898"/>
                    </a:cubicBezTo>
                    <a:lnTo>
                      <a:pt x="357630" y="733030"/>
                    </a:lnTo>
                    <a:close/>
                    <a:moveTo>
                      <a:pt x="345298" y="717957"/>
                    </a:moveTo>
                    <a:cubicBezTo>
                      <a:pt x="280212" y="617245"/>
                      <a:pt x="234994" y="529550"/>
                      <a:pt x="307617" y="393213"/>
                    </a:cubicBezTo>
                    <a:cubicBezTo>
                      <a:pt x="380239" y="256875"/>
                      <a:pt x="502189" y="254819"/>
                      <a:pt x="502189" y="254819"/>
                    </a:cubicBezTo>
                    <a:cubicBezTo>
                      <a:pt x="397367" y="271947"/>
                      <a:pt x="324059" y="372659"/>
                      <a:pt x="314468" y="435005"/>
                    </a:cubicBezTo>
                    <a:cubicBezTo>
                      <a:pt x="304191" y="497350"/>
                      <a:pt x="441899" y="626837"/>
                      <a:pt x="441899" y="626837"/>
                    </a:cubicBezTo>
                    <a:lnTo>
                      <a:pt x="428197" y="640539"/>
                    </a:lnTo>
                    <a:lnTo>
                      <a:pt x="393941" y="609024"/>
                    </a:lnTo>
                    <a:lnTo>
                      <a:pt x="380239" y="622041"/>
                    </a:lnTo>
                    <a:lnTo>
                      <a:pt x="409699" y="657667"/>
                    </a:lnTo>
                    <a:cubicBezTo>
                      <a:pt x="406273" y="668629"/>
                      <a:pt x="391886" y="674795"/>
                      <a:pt x="378869" y="681646"/>
                    </a:cubicBezTo>
                    <a:cubicBezTo>
                      <a:pt x="345298" y="698774"/>
                      <a:pt x="345298" y="717957"/>
                      <a:pt x="345298" y="717957"/>
                    </a:cubicBezTo>
                    <a:close/>
                  </a:path>
                </a:pathLst>
              </a:custGeom>
              <a:solidFill>
                <a:schemeClr val="dk1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060" name="Google Shape;1060;p47">
                <a:extLst>
                  <a:ext uri="{FF2B5EF4-FFF2-40B4-BE49-F238E27FC236}">
                    <a16:creationId xmlns:a16="http://schemas.microsoft.com/office/drawing/2014/main" id="{5E9A8954-3B8A-8840-8AB6-F61C7BCFE1C0}"/>
                  </a:ext>
                </a:extLst>
              </p:cNvPr>
              <p:cNvSpPr/>
              <p:nvPr/>
            </p:nvSpPr>
            <p:spPr>
              <a:xfrm rot="-7936103">
                <a:off x="-1421231" y="1661377"/>
                <a:ext cx="2697705" cy="1209658"/>
              </a:xfrm>
              <a:custGeom>
                <a:avLst/>
                <a:gdLst/>
                <a:ahLst/>
                <a:cxnLst/>
                <a:rect l="l" t="t" r="r" b="b"/>
                <a:pathLst>
                  <a:path w="1484244" h="665539" extrusionOk="0">
                    <a:moveTo>
                      <a:pt x="61522" y="0"/>
                    </a:moveTo>
                    <a:cubicBezTo>
                      <a:pt x="12278" y="104870"/>
                      <a:pt x="-38585" y="257842"/>
                      <a:pt x="42949" y="361379"/>
                    </a:cubicBezTo>
                    <a:cubicBezTo>
                      <a:pt x="115624" y="453676"/>
                      <a:pt x="237259" y="431101"/>
                      <a:pt x="329365" y="383191"/>
                    </a:cubicBezTo>
                    <a:cubicBezTo>
                      <a:pt x="420329" y="335851"/>
                      <a:pt x="497958" y="250317"/>
                      <a:pt x="595399" y="218027"/>
                    </a:cubicBezTo>
                    <a:cubicBezTo>
                      <a:pt x="676075" y="191262"/>
                      <a:pt x="760848" y="210788"/>
                      <a:pt x="831714" y="255651"/>
                    </a:cubicBezTo>
                    <a:cubicBezTo>
                      <a:pt x="922678" y="313372"/>
                      <a:pt x="970398" y="414337"/>
                      <a:pt x="941918" y="521303"/>
                    </a:cubicBezTo>
                    <a:cubicBezTo>
                      <a:pt x="929535" y="567690"/>
                      <a:pt x="869052" y="692563"/>
                      <a:pt x="803901" y="660273"/>
                    </a:cubicBezTo>
                    <a:cubicBezTo>
                      <a:pt x="746941" y="631984"/>
                      <a:pt x="774088" y="542163"/>
                      <a:pt x="794471" y="500443"/>
                    </a:cubicBezTo>
                    <a:cubicBezTo>
                      <a:pt x="830095" y="427577"/>
                      <a:pt x="890959" y="380905"/>
                      <a:pt x="972208" y="385953"/>
                    </a:cubicBezTo>
                    <a:cubicBezTo>
                      <a:pt x="1085841" y="393001"/>
                      <a:pt x="1137466" y="513969"/>
                      <a:pt x="1244337" y="527209"/>
                    </a:cubicBezTo>
                    <a:cubicBezTo>
                      <a:pt x="1373972" y="543306"/>
                      <a:pt x="1493320" y="374904"/>
                      <a:pt x="1483700" y="253555"/>
                    </a:cubicBezTo>
                  </a:path>
                </a:pathLst>
              </a:custGeom>
              <a:noFill/>
              <a:ln w="9525" cap="flat" cmpd="sng">
                <a:solidFill>
                  <a:schemeClr val="dk1"/>
                </a:solidFill>
                <a:prstDash val="solid"/>
                <a:miter lim="8000"/>
                <a:headEnd type="none" w="sm" len="sm"/>
                <a:tailEnd type="none" w="sm" len="sm"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1061" name="Google Shape;1061;p47">
              <a:extLst>
                <a:ext uri="{FF2B5EF4-FFF2-40B4-BE49-F238E27FC236}">
                  <a16:creationId xmlns:a16="http://schemas.microsoft.com/office/drawing/2014/main" id="{97CDE879-46C3-C497-EC7E-7E78B6A72079}"/>
                </a:ext>
              </a:extLst>
            </p:cNvPr>
            <p:cNvSpPr/>
            <p:nvPr/>
          </p:nvSpPr>
          <p:spPr>
            <a:xfrm rot="741611">
              <a:off x="216717" y="1457770"/>
              <a:ext cx="400726" cy="938286"/>
            </a:xfrm>
            <a:custGeom>
              <a:avLst/>
              <a:gdLst/>
              <a:ahLst/>
              <a:cxnLst/>
              <a:rect l="l" t="t" r="r" b="b"/>
              <a:pathLst>
                <a:path w="483257" h="1131528" extrusionOk="0">
                  <a:moveTo>
                    <a:pt x="483248" y="646493"/>
                  </a:moveTo>
                  <a:cubicBezTo>
                    <a:pt x="483248" y="645540"/>
                    <a:pt x="483248" y="643636"/>
                    <a:pt x="483248" y="641730"/>
                  </a:cubicBezTo>
                  <a:cubicBezTo>
                    <a:pt x="483248" y="639826"/>
                    <a:pt x="483248" y="638873"/>
                    <a:pt x="482296" y="636968"/>
                  </a:cubicBezTo>
                  <a:cubicBezTo>
                    <a:pt x="469913" y="540765"/>
                    <a:pt x="392760" y="469328"/>
                    <a:pt x="295605" y="471233"/>
                  </a:cubicBezTo>
                  <a:cubicBezTo>
                    <a:pt x="293701" y="452183"/>
                    <a:pt x="292748" y="433133"/>
                    <a:pt x="290843" y="414083"/>
                  </a:cubicBezTo>
                  <a:cubicBezTo>
                    <a:pt x="288938" y="386461"/>
                    <a:pt x="283223" y="372173"/>
                    <a:pt x="302273" y="352170"/>
                  </a:cubicBezTo>
                  <a:cubicBezTo>
                    <a:pt x="332753" y="319786"/>
                    <a:pt x="361328" y="284543"/>
                    <a:pt x="384188" y="245490"/>
                  </a:cubicBezTo>
                  <a:cubicBezTo>
                    <a:pt x="418478" y="189293"/>
                    <a:pt x="463246" y="89280"/>
                    <a:pt x="412763" y="30226"/>
                  </a:cubicBezTo>
                  <a:cubicBezTo>
                    <a:pt x="362280" y="-27877"/>
                    <a:pt x="282271" y="5461"/>
                    <a:pt x="252743" y="65468"/>
                  </a:cubicBezTo>
                  <a:cubicBezTo>
                    <a:pt x="213690" y="141668"/>
                    <a:pt x="218453" y="243586"/>
                    <a:pt x="221310" y="328358"/>
                  </a:cubicBezTo>
                  <a:cubicBezTo>
                    <a:pt x="111773" y="394080"/>
                    <a:pt x="-18720" y="497903"/>
                    <a:pt x="2235" y="639826"/>
                  </a:cubicBezTo>
                  <a:cubicBezTo>
                    <a:pt x="13665" y="716026"/>
                    <a:pt x="69863" y="775080"/>
                    <a:pt x="139396" y="803655"/>
                  </a:cubicBezTo>
                  <a:cubicBezTo>
                    <a:pt x="166065" y="814133"/>
                    <a:pt x="192735" y="820801"/>
                    <a:pt x="221310" y="824611"/>
                  </a:cubicBezTo>
                  <a:cubicBezTo>
                    <a:pt x="232740" y="825563"/>
                    <a:pt x="247028" y="829373"/>
                    <a:pt x="260363" y="830326"/>
                  </a:cubicBezTo>
                  <a:cubicBezTo>
                    <a:pt x="267030" y="893190"/>
                    <a:pt x="277508" y="1029398"/>
                    <a:pt x="234646" y="1063688"/>
                  </a:cubicBezTo>
                  <a:cubicBezTo>
                    <a:pt x="236551" y="1060830"/>
                    <a:pt x="238455" y="1057021"/>
                    <a:pt x="240360" y="1053211"/>
                  </a:cubicBezTo>
                  <a:cubicBezTo>
                    <a:pt x="253696" y="1021778"/>
                    <a:pt x="242265" y="985583"/>
                    <a:pt x="213690" y="966533"/>
                  </a:cubicBezTo>
                  <a:cubicBezTo>
                    <a:pt x="144158" y="920813"/>
                    <a:pt x="85103" y="1007490"/>
                    <a:pt x="109868" y="1070355"/>
                  </a:cubicBezTo>
                  <a:cubicBezTo>
                    <a:pt x="136538" y="1137030"/>
                    <a:pt x="233693" y="1151318"/>
                    <a:pt x="283223" y="1102740"/>
                  </a:cubicBezTo>
                  <a:cubicBezTo>
                    <a:pt x="350851" y="1037018"/>
                    <a:pt x="330848" y="913193"/>
                    <a:pt x="322276" y="825563"/>
                  </a:cubicBezTo>
                  <a:cubicBezTo>
                    <a:pt x="413715" y="814133"/>
                    <a:pt x="484201" y="741743"/>
                    <a:pt x="483248" y="646493"/>
                  </a:cubicBezTo>
                  <a:close/>
                  <a:moveTo>
                    <a:pt x="304178" y="577913"/>
                  </a:moveTo>
                  <a:cubicBezTo>
                    <a:pt x="351803" y="585533"/>
                    <a:pt x="385140" y="623633"/>
                    <a:pt x="386093" y="675068"/>
                  </a:cubicBezTo>
                  <a:cubicBezTo>
                    <a:pt x="382283" y="717930"/>
                    <a:pt x="357518" y="753173"/>
                    <a:pt x="318465" y="762698"/>
                  </a:cubicBezTo>
                  <a:cubicBezTo>
                    <a:pt x="313703" y="701738"/>
                    <a:pt x="308940" y="639826"/>
                    <a:pt x="304178" y="577913"/>
                  </a:cubicBezTo>
                  <a:close/>
                  <a:moveTo>
                    <a:pt x="125108" y="553148"/>
                  </a:moveTo>
                  <a:cubicBezTo>
                    <a:pt x="147968" y="512190"/>
                    <a:pt x="181305" y="476948"/>
                    <a:pt x="213690" y="443611"/>
                  </a:cubicBezTo>
                  <a:cubicBezTo>
                    <a:pt x="217501" y="439801"/>
                    <a:pt x="222263" y="435038"/>
                    <a:pt x="227026" y="431228"/>
                  </a:cubicBezTo>
                  <a:cubicBezTo>
                    <a:pt x="227978" y="449326"/>
                    <a:pt x="229883" y="467423"/>
                    <a:pt x="230835" y="485520"/>
                  </a:cubicBezTo>
                  <a:cubicBezTo>
                    <a:pt x="193688" y="501713"/>
                    <a:pt x="161303" y="527430"/>
                    <a:pt x="145110" y="564578"/>
                  </a:cubicBezTo>
                  <a:cubicBezTo>
                    <a:pt x="134633" y="588390"/>
                    <a:pt x="123203" y="653161"/>
                    <a:pt x="147968" y="672211"/>
                  </a:cubicBezTo>
                  <a:cubicBezTo>
                    <a:pt x="156540" y="678878"/>
                    <a:pt x="167018" y="679830"/>
                    <a:pt x="175590" y="672211"/>
                  </a:cubicBezTo>
                  <a:cubicBezTo>
                    <a:pt x="184163" y="664590"/>
                    <a:pt x="185115" y="650303"/>
                    <a:pt x="189878" y="639826"/>
                  </a:cubicBezTo>
                  <a:cubicBezTo>
                    <a:pt x="201308" y="616013"/>
                    <a:pt x="218453" y="601726"/>
                    <a:pt x="239408" y="590296"/>
                  </a:cubicBezTo>
                  <a:cubicBezTo>
                    <a:pt x="244171" y="648398"/>
                    <a:pt x="248933" y="705548"/>
                    <a:pt x="253696" y="763651"/>
                  </a:cubicBezTo>
                  <a:cubicBezTo>
                    <a:pt x="247980" y="762698"/>
                    <a:pt x="242265" y="761746"/>
                    <a:pt x="236551" y="760793"/>
                  </a:cubicBezTo>
                  <a:cubicBezTo>
                    <a:pt x="142253" y="736980"/>
                    <a:pt x="72721" y="647446"/>
                    <a:pt x="125108" y="553148"/>
                  </a:cubicBezTo>
                  <a:close/>
                  <a:moveTo>
                    <a:pt x="352755" y="174053"/>
                  </a:moveTo>
                  <a:cubicBezTo>
                    <a:pt x="334658" y="208343"/>
                    <a:pt x="311798" y="245490"/>
                    <a:pt x="286080" y="274065"/>
                  </a:cubicBezTo>
                  <a:cubicBezTo>
                    <a:pt x="285128" y="275018"/>
                    <a:pt x="285128" y="275018"/>
                    <a:pt x="284176" y="275970"/>
                  </a:cubicBezTo>
                  <a:cubicBezTo>
                    <a:pt x="284176" y="256920"/>
                    <a:pt x="284176" y="237870"/>
                    <a:pt x="285128" y="218820"/>
                  </a:cubicBezTo>
                  <a:cubicBezTo>
                    <a:pt x="287033" y="175958"/>
                    <a:pt x="287985" y="130238"/>
                    <a:pt x="315608" y="94995"/>
                  </a:cubicBezTo>
                  <a:cubicBezTo>
                    <a:pt x="338468" y="65468"/>
                    <a:pt x="374663" y="74040"/>
                    <a:pt x="374663" y="113093"/>
                  </a:cubicBezTo>
                  <a:cubicBezTo>
                    <a:pt x="374663" y="133095"/>
                    <a:pt x="362280" y="155955"/>
                    <a:pt x="352755" y="174053"/>
                  </a:cubicBezTo>
                  <a:close/>
                </a:path>
              </a:pathLst>
            </a:custGeom>
            <a:solidFill>
              <a:schemeClr val="accent1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2" name="Google Shape;1856;p72">
            <a:extLst>
              <a:ext uri="{FF2B5EF4-FFF2-40B4-BE49-F238E27FC236}">
                <a16:creationId xmlns:a16="http://schemas.microsoft.com/office/drawing/2014/main" id="{54242E47-B873-C8E3-A6B6-EE64A09B4EA3}"/>
              </a:ext>
            </a:extLst>
          </p:cNvPr>
          <p:cNvGrpSpPr/>
          <p:nvPr/>
        </p:nvGrpSpPr>
        <p:grpSpPr>
          <a:xfrm>
            <a:off x="4857633" y="1327638"/>
            <a:ext cx="335059" cy="334419"/>
            <a:chOff x="2573213" y="1264678"/>
            <a:chExt cx="335059" cy="334419"/>
          </a:xfrm>
        </p:grpSpPr>
        <p:sp>
          <p:nvSpPr>
            <p:cNvPr id="3" name="Google Shape;1857;p72">
              <a:extLst>
                <a:ext uri="{FF2B5EF4-FFF2-40B4-BE49-F238E27FC236}">
                  <a16:creationId xmlns:a16="http://schemas.microsoft.com/office/drawing/2014/main" id="{F1EF6B03-EC1C-C348-3C97-37FE97F1D32B}"/>
                </a:ext>
              </a:extLst>
            </p:cNvPr>
            <p:cNvSpPr/>
            <p:nvPr/>
          </p:nvSpPr>
          <p:spPr>
            <a:xfrm>
              <a:off x="2754574" y="1358998"/>
              <a:ext cx="153698" cy="240080"/>
            </a:xfrm>
            <a:custGeom>
              <a:avLst/>
              <a:gdLst/>
              <a:ahLst/>
              <a:cxnLst/>
              <a:rect l="l" t="t" r="r" b="b"/>
              <a:pathLst>
                <a:path w="273241" h="426808" extrusionOk="0">
                  <a:moveTo>
                    <a:pt x="254608" y="0"/>
                  </a:moveTo>
                  <a:cubicBezTo>
                    <a:pt x="222663" y="0"/>
                    <a:pt x="197818" y="26620"/>
                    <a:pt x="197818" y="57677"/>
                  </a:cubicBezTo>
                  <a:lnTo>
                    <a:pt x="197818" y="185453"/>
                  </a:lnTo>
                  <a:cubicBezTo>
                    <a:pt x="197818" y="189890"/>
                    <a:pt x="196043" y="194327"/>
                    <a:pt x="192494" y="197876"/>
                  </a:cubicBezTo>
                  <a:lnTo>
                    <a:pt x="109085" y="281286"/>
                  </a:lnTo>
                  <a:cubicBezTo>
                    <a:pt x="102873" y="287497"/>
                    <a:pt x="91338" y="288384"/>
                    <a:pt x="85126" y="282173"/>
                  </a:cubicBezTo>
                  <a:cubicBezTo>
                    <a:pt x="78028" y="275074"/>
                    <a:pt x="77140" y="263539"/>
                    <a:pt x="84239" y="257328"/>
                  </a:cubicBezTo>
                  <a:lnTo>
                    <a:pt x="139254" y="202313"/>
                  </a:lnTo>
                  <a:cubicBezTo>
                    <a:pt x="155226" y="186341"/>
                    <a:pt x="155226" y="160608"/>
                    <a:pt x="139254" y="145523"/>
                  </a:cubicBezTo>
                  <a:cubicBezTo>
                    <a:pt x="124169" y="130438"/>
                    <a:pt x="99324" y="130438"/>
                    <a:pt x="84239" y="146411"/>
                  </a:cubicBezTo>
                  <a:lnTo>
                    <a:pt x="28337" y="202313"/>
                  </a:lnTo>
                  <a:cubicBezTo>
                    <a:pt x="-8044" y="238693"/>
                    <a:pt x="-8931" y="295483"/>
                    <a:pt x="23013" y="333638"/>
                  </a:cubicBezTo>
                  <a:lnTo>
                    <a:pt x="23013" y="409062"/>
                  </a:lnTo>
                  <a:cubicBezTo>
                    <a:pt x="23013" y="418823"/>
                    <a:pt x="30999" y="426809"/>
                    <a:pt x="40760" y="426809"/>
                  </a:cubicBezTo>
                  <a:lnTo>
                    <a:pt x="152564" y="426809"/>
                  </a:lnTo>
                  <a:cubicBezTo>
                    <a:pt x="162325" y="426809"/>
                    <a:pt x="170311" y="418823"/>
                    <a:pt x="170311" y="409062"/>
                  </a:cubicBezTo>
                  <a:lnTo>
                    <a:pt x="170311" y="332751"/>
                  </a:lnTo>
                  <a:lnTo>
                    <a:pt x="267918" y="235144"/>
                  </a:lnTo>
                  <a:cubicBezTo>
                    <a:pt x="271467" y="231595"/>
                    <a:pt x="273242" y="227158"/>
                    <a:pt x="273242" y="222721"/>
                  </a:cubicBezTo>
                  <a:lnTo>
                    <a:pt x="273242" y="17747"/>
                  </a:lnTo>
                  <a:cubicBezTo>
                    <a:pt x="272354" y="7986"/>
                    <a:pt x="264368" y="0"/>
                    <a:pt x="254608" y="0"/>
                  </a:cubicBezTo>
                  <a:lnTo>
                    <a:pt x="254608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" name="Google Shape;1858;p72">
              <a:extLst>
                <a:ext uri="{FF2B5EF4-FFF2-40B4-BE49-F238E27FC236}">
                  <a16:creationId xmlns:a16="http://schemas.microsoft.com/office/drawing/2014/main" id="{61D6BE28-638D-57CF-37CB-9927E3ACCCBE}"/>
                </a:ext>
              </a:extLst>
            </p:cNvPr>
            <p:cNvSpPr/>
            <p:nvPr/>
          </p:nvSpPr>
          <p:spPr>
            <a:xfrm>
              <a:off x="2573213" y="1359018"/>
              <a:ext cx="153468" cy="240080"/>
            </a:xfrm>
            <a:custGeom>
              <a:avLst/>
              <a:gdLst/>
              <a:ahLst/>
              <a:cxnLst/>
              <a:rect l="l" t="t" r="r" b="b"/>
              <a:pathLst>
                <a:path w="272832" h="426808" extrusionOk="0">
                  <a:moveTo>
                    <a:pt x="244017" y="201425"/>
                  </a:moveTo>
                  <a:lnTo>
                    <a:pt x="188115" y="145523"/>
                  </a:lnTo>
                  <a:cubicBezTo>
                    <a:pt x="173031" y="130438"/>
                    <a:pt x="148185" y="130438"/>
                    <a:pt x="133100" y="144636"/>
                  </a:cubicBezTo>
                  <a:cubicBezTo>
                    <a:pt x="117128" y="159721"/>
                    <a:pt x="117128" y="186341"/>
                    <a:pt x="133100" y="201425"/>
                  </a:cubicBezTo>
                  <a:lnTo>
                    <a:pt x="188115" y="256440"/>
                  </a:lnTo>
                  <a:cubicBezTo>
                    <a:pt x="195214" y="263539"/>
                    <a:pt x="195214" y="275074"/>
                    <a:pt x="187228" y="281286"/>
                  </a:cubicBezTo>
                  <a:cubicBezTo>
                    <a:pt x="180129" y="287497"/>
                    <a:pt x="169481" y="286610"/>
                    <a:pt x="163270" y="280398"/>
                  </a:cubicBezTo>
                  <a:lnTo>
                    <a:pt x="79860" y="196989"/>
                  </a:lnTo>
                  <a:cubicBezTo>
                    <a:pt x="76311" y="193439"/>
                    <a:pt x="74536" y="189003"/>
                    <a:pt x="74536" y="184566"/>
                  </a:cubicBezTo>
                  <a:lnTo>
                    <a:pt x="74536" y="57677"/>
                  </a:lnTo>
                  <a:cubicBezTo>
                    <a:pt x="74536" y="26620"/>
                    <a:pt x="49691" y="0"/>
                    <a:pt x="17747" y="0"/>
                  </a:cubicBezTo>
                  <a:cubicBezTo>
                    <a:pt x="7986" y="0"/>
                    <a:pt x="0" y="7986"/>
                    <a:pt x="0" y="17747"/>
                  </a:cubicBezTo>
                  <a:lnTo>
                    <a:pt x="0" y="222721"/>
                  </a:lnTo>
                  <a:cubicBezTo>
                    <a:pt x="0" y="227158"/>
                    <a:pt x="1775" y="231595"/>
                    <a:pt x="5324" y="235144"/>
                  </a:cubicBezTo>
                  <a:lnTo>
                    <a:pt x="102931" y="332751"/>
                  </a:lnTo>
                  <a:lnTo>
                    <a:pt x="102931" y="409062"/>
                  </a:lnTo>
                  <a:cubicBezTo>
                    <a:pt x="102931" y="418823"/>
                    <a:pt x="110917" y="426809"/>
                    <a:pt x="120678" y="426809"/>
                  </a:cubicBezTo>
                  <a:lnTo>
                    <a:pt x="232482" y="426809"/>
                  </a:lnTo>
                  <a:cubicBezTo>
                    <a:pt x="242243" y="426809"/>
                    <a:pt x="250229" y="418823"/>
                    <a:pt x="250229" y="409062"/>
                  </a:cubicBezTo>
                  <a:lnTo>
                    <a:pt x="250229" y="331864"/>
                  </a:lnTo>
                  <a:cubicBezTo>
                    <a:pt x="282173" y="294596"/>
                    <a:pt x="280398" y="236919"/>
                    <a:pt x="244017" y="201425"/>
                  </a:cubicBezTo>
                  <a:lnTo>
                    <a:pt x="244017" y="201425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5" name="Google Shape;1859;p72">
              <a:extLst>
                <a:ext uri="{FF2B5EF4-FFF2-40B4-BE49-F238E27FC236}">
                  <a16:creationId xmlns:a16="http://schemas.microsoft.com/office/drawing/2014/main" id="{8296591B-ED67-B39B-976D-F40C19F45773}"/>
                </a:ext>
              </a:extLst>
            </p:cNvPr>
            <p:cNvSpPr/>
            <p:nvPr/>
          </p:nvSpPr>
          <p:spPr>
            <a:xfrm>
              <a:off x="2636668" y="1264678"/>
              <a:ext cx="92738" cy="113688"/>
            </a:xfrm>
            <a:custGeom>
              <a:avLst/>
              <a:gdLst/>
              <a:ahLst/>
              <a:cxnLst/>
              <a:rect l="l" t="t" r="r" b="b"/>
              <a:pathLst>
                <a:path w="164867" h="202112" extrusionOk="0">
                  <a:moveTo>
                    <a:pt x="54150" y="202113"/>
                  </a:moveTo>
                  <a:cubicBezTo>
                    <a:pt x="84320" y="202113"/>
                    <a:pt x="109165" y="177268"/>
                    <a:pt x="109165" y="147098"/>
                  </a:cubicBezTo>
                  <a:lnTo>
                    <a:pt x="109165" y="45942"/>
                  </a:lnTo>
                  <a:lnTo>
                    <a:pt x="152645" y="33519"/>
                  </a:lnTo>
                  <a:cubicBezTo>
                    <a:pt x="161518" y="30857"/>
                    <a:pt x="166842" y="21096"/>
                    <a:pt x="164180" y="12223"/>
                  </a:cubicBezTo>
                  <a:cubicBezTo>
                    <a:pt x="161518" y="3350"/>
                    <a:pt x="151757" y="-1974"/>
                    <a:pt x="142884" y="688"/>
                  </a:cubicBezTo>
                  <a:lnTo>
                    <a:pt x="86982" y="16660"/>
                  </a:lnTo>
                  <a:cubicBezTo>
                    <a:pt x="79883" y="18434"/>
                    <a:pt x="74559" y="25533"/>
                    <a:pt x="74559" y="33519"/>
                  </a:cubicBezTo>
                  <a:lnTo>
                    <a:pt x="74559" y="97407"/>
                  </a:lnTo>
                  <a:cubicBezTo>
                    <a:pt x="39953" y="83210"/>
                    <a:pt x="-864" y="110717"/>
                    <a:pt x="23" y="147985"/>
                  </a:cubicBezTo>
                  <a:cubicBezTo>
                    <a:pt x="-864" y="178155"/>
                    <a:pt x="23981" y="202113"/>
                    <a:pt x="54150" y="202113"/>
                  </a:cubicBezTo>
                  <a:lnTo>
                    <a:pt x="54150" y="202113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6" name="Google Shape;1860;p72">
              <a:extLst>
                <a:ext uri="{FF2B5EF4-FFF2-40B4-BE49-F238E27FC236}">
                  <a16:creationId xmlns:a16="http://schemas.microsoft.com/office/drawing/2014/main" id="{5B941CDD-B888-4FFA-C33F-F4EA6C41C8F5}"/>
                </a:ext>
              </a:extLst>
            </p:cNvPr>
            <p:cNvSpPr/>
            <p:nvPr/>
          </p:nvSpPr>
          <p:spPr>
            <a:xfrm>
              <a:off x="2689070" y="1317021"/>
              <a:ext cx="134772" cy="124532"/>
            </a:xfrm>
            <a:custGeom>
              <a:avLst/>
              <a:gdLst/>
              <a:ahLst/>
              <a:cxnLst/>
              <a:rect l="l" t="t" r="r" b="b"/>
              <a:pathLst>
                <a:path w="239595" h="221390" extrusionOk="0">
                  <a:moveTo>
                    <a:pt x="204989" y="78086"/>
                  </a:moveTo>
                  <a:cubicBezTo>
                    <a:pt x="170383" y="63888"/>
                    <a:pt x="129565" y="91396"/>
                    <a:pt x="130452" y="128664"/>
                  </a:cubicBezTo>
                  <a:cubicBezTo>
                    <a:pt x="133115" y="201425"/>
                    <a:pt x="236933" y="201425"/>
                    <a:pt x="239595" y="128664"/>
                  </a:cubicBezTo>
                  <a:lnTo>
                    <a:pt x="239595" y="17747"/>
                  </a:lnTo>
                  <a:cubicBezTo>
                    <a:pt x="239595" y="12423"/>
                    <a:pt x="236933" y="7099"/>
                    <a:pt x="232496" y="3549"/>
                  </a:cubicBezTo>
                  <a:cubicBezTo>
                    <a:pt x="228059" y="0"/>
                    <a:pt x="222735" y="-887"/>
                    <a:pt x="217412" y="887"/>
                  </a:cubicBezTo>
                  <a:lnTo>
                    <a:pt x="86973" y="38155"/>
                  </a:lnTo>
                  <a:cubicBezTo>
                    <a:pt x="79874" y="39930"/>
                    <a:pt x="74550" y="47029"/>
                    <a:pt x="74550" y="55015"/>
                  </a:cubicBezTo>
                  <a:lnTo>
                    <a:pt x="74550" y="116241"/>
                  </a:lnTo>
                  <a:cubicBezTo>
                    <a:pt x="39944" y="102044"/>
                    <a:pt x="-873" y="129551"/>
                    <a:pt x="14" y="166819"/>
                  </a:cubicBezTo>
                  <a:cubicBezTo>
                    <a:pt x="2676" y="239581"/>
                    <a:pt x="106495" y="239581"/>
                    <a:pt x="109156" y="166819"/>
                  </a:cubicBezTo>
                  <a:lnTo>
                    <a:pt x="109156" y="68325"/>
                  </a:lnTo>
                  <a:lnTo>
                    <a:pt x="204989" y="40817"/>
                  </a:lnTo>
                  <a:lnTo>
                    <a:pt x="204989" y="78086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7" name="Google Shape;1925;p72">
            <a:extLst>
              <a:ext uri="{FF2B5EF4-FFF2-40B4-BE49-F238E27FC236}">
                <a16:creationId xmlns:a16="http://schemas.microsoft.com/office/drawing/2014/main" id="{F47F9191-6494-A6A3-10BF-EB691D23C1EE}"/>
              </a:ext>
            </a:extLst>
          </p:cNvPr>
          <p:cNvGrpSpPr/>
          <p:nvPr/>
        </p:nvGrpSpPr>
        <p:grpSpPr>
          <a:xfrm>
            <a:off x="1496781" y="1350131"/>
            <a:ext cx="250756" cy="334426"/>
            <a:chOff x="1913757" y="2072366"/>
            <a:chExt cx="250756" cy="334426"/>
          </a:xfrm>
        </p:grpSpPr>
        <p:sp>
          <p:nvSpPr>
            <p:cNvPr id="8" name="Google Shape;1926;p72">
              <a:extLst>
                <a:ext uri="{FF2B5EF4-FFF2-40B4-BE49-F238E27FC236}">
                  <a16:creationId xmlns:a16="http://schemas.microsoft.com/office/drawing/2014/main" id="{CCE7C2EB-FC8F-CEB6-1DF0-73A92D3ACD06}"/>
                </a:ext>
              </a:extLst>
            </p:cNvPr>
            <p:cNvSpPr/>
            <p:nvPr/>
          </p:nvSpPr>
          <p:spPr>
            <a:xfrm>
              <a:off x="1913757" y="2072366"/>
              <a:ext cx="236836" cy="334426"/>
            </a:xfrm>
            <a:custGeom>
              <a:avLst/>
              <a:gdLst/>
              <a:ahLst/>
              <a:cxnLst/>
              <a:rect l="l" t="t" r="r" b="b"/>
              <a:pathLst>
                <a:path w="421041" h="594535" extrusionOk="0">
                  <a:moveTo>
                    <a:pt x="261321" y="427696"/>
                  </a:moveTo>
                  <a:cubicBezTo>
                    <a:pt x="260433" y="454316"/>
                    <a:pt x="222278" y="454316"/>
                    <a:pt x="221390" y="427696"/>
                  </a:cubicBezTo>
                  <a:lnTo>
                    <a:pt x="221390" y="295483"/>
                  </a:lnTo>
                  <a:lnTo>
                    <a:pt x="185010" y="295483"/>
                  </a:lnTo>
                  <a:cubicBezTo>
                    <a:pt x="161939" y="294596"/>
                    <a:pt x="161939" y="261764"/>
                    <a:pt x="185010" y="260877"/>
                  </a:cubicBezTo>
                  <a:lnTo>
                    <a:pt x="221390" y="260877"/>
                  </a:lnTo>
                  <a:lnTo>
                    <a:pt x="221390" y="220947"/>
                  </a:lnTo>
                  <a:lnTo>
                    <a:pt x="185010" y="220947"/>
                  </a:lnTo>
                  <a:cubicBezTo>
                    <a:pt x="161939" y="220059"/>
                    <a:pt x="161939" y="187228"/>
                    <a:pt x="185010" y="186341"/>
                  </a:cubicBezTo>
                  <a:lnTo>
                    <a:pt x="221390" y="186341"/>
                  </a:lnTo>
                  <a:lnTo>
                    <a:pt x="221390" y="146410"/>
                  </a:lnTo>
                  <a:lnTo>
                    <a:pt x="185010" y="146410"/>
                  </a:lnTo>
                  <a:cubicBezTo>
                    <a:pt x="161939" y="145523"/>
                    <a:pt x="161939" y="112692"/>
                    <a:pt x="185010" y="111804"/>
                  </a:cubicBezTo>
                  <a:lnTo>
                    <a:pt x="221390" y="111804"/>
                  </a:lnTo>
                  <a:lnTo>
                    <a:pt x="221390" y="110917"/>
                  </a:lnTo>
                  <a:cubicBezTo>
                    <a:pt x="221390" y="49691"/>
                    <a:pt x="171700" y="0"/>
                    <a:pt x="110473" y="0"/>
                  </a:cubicBezTo>
                  <a:lnTo>
                    <a:pt x="17303" y="0"/>
                  </a:lnTo>
                  <a:cubicBezTo>
                    <a:pt x="-5768" y="887"/>
                    <a:pt x="-5768" y="33719"/>
                    <a:pt x="17303" y="34606"/>
                  </a:cubicBezTo>
                  <a:lnTo>
                    <a:pt x="17303" y="34606"/>
                  </a:lnTo>
                  <a:cubicBezTo>
                    <a:pt x="59008" y="34606"/>
                    <a:pt x="93614" y="68325"/>
                    <a:pt x="93614" y="110917"/>
                  </a:cubicBezTo>
                  <a:lnTo>
                    <a:pt x="93614" y="428583"/>
                  </a:lnTo>
                  <a:cubicBezTo>
                    <a:pt x="98051" y="622910"/>
                    <a:pt x="365139" y="657516"/>
                    <a:pt x="421041" y="473838"/>
                  </a:cubicBezTo>
                  <a:lnTo>
                    <a:pt x="261321" y="393977"/>
                  </a:lnTo>
                  <a:lnTo>
                    <a:pt x="261321" y="427696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" name="Google Shape;1927;p72">
              <a:extLst>
                <a:ext uri="{FF2B5EF4-FFF2-40B4-BE49-F238E27FC236}">
                  <a16:creationId xmlns:a16="http://schemas.microsoft.com/office/drawing/2014/main" id="{1374D7D9-4DD2-F752-6C41-D6ECA1FFCB1B}"/>
                </a:ext>
              </a:extLst>
            </p:cNvPr>
            <p:cNvSpPr/>
            <p:nvPr/>
          </p:nvSpPr>
          <p:spPr>
            <a:xfrm>
              <a:off x="2055853" y="2253690"/>
              <a:ext cx="108661" cy="64040"/>
            </a:xfrm>
            <a:custGeom>
              <a:avLst/>
              <a:gdLst/>
              <a:ahLst/>
              <a:cxnLst/>
              <a:rect l="l" t="t" r="r" b="b"/>
              <a:pathLst>
                <a:path w="193175" h="113849" extrusionOk="0">
                  <a:moveTo>
                    <a:pt x="183814" y="80883"/>
                  </a:moveTo>
                  <a:lnTo>
                    <a:pt x="24981" y="1910"/>
                  </a:lnTo>
                  <a:cubicBezTo>
                    <a:pt x="16107" y="-2527"/>
                    <a:pt x="5459" y="1023"/>
                    <a:pt x="1910" y="9896"/>
                  </a:cubicBezTo>
                  <a:cubicBezTo>
                    <a:pt x="-2527" y="18769"/>
                    <a:pt x="1023" y="29417"/>
                    <a:pt x="9896" y="32967"/>
                  </a:cubicBezTo>
                  <a:lnTo>
                    <a:pt x="168729" y="111940"/>
                  </a:lnTo>
                  <a:cubicBezTo>
                    <a:pt x="177603" y="116376"/>
                    <a:pt x="187363" y="112827"/>
                    <a:pt x="191800" y="103954"/>
                  </a:cubicBezTo>
                  <a:cubicBezTo>
                    <a:pt x="195349" y="95080"/>
                    <a:pt x="191800" y="84432"/>
                    <a:pt x="183814" y="80883"/>
                  </a:cubicBezTo>
                  <a:lnTo>
                    <a:pt x="183814" y="80883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0" name="Google Shape;1958;p72">
            <a:extLst>
              <a:ext uri="{FF2B5EF4-FFF2-40B4-BE49-F238E27FC236}">
                <a16:creationId xmlns:a16="http://schemas.microsoft.com/office/drawing/2014/main" id="{636C47FC-A763-99D0-0A0D-0C34DE6D410A}"/>
              </a:ext>
            </a:extLst>
          </p:cNvPr>
          <p:cNvGrpSpPr/>
          <p:nvPr/>
        </p:nvGrpSpPr>
        <p:grpSpPr>
          <a:xfrm>
            <a:off x="4851881" y="3197516"/>
            <a:ext cx="334531" cy="334503"/>
            <a:chOff x="5516508" y="2071866"/>
            <a:chExt cx="334531" cy="334503"/>
          </a:xfrm>
        </p:grpSpPr>
        <p:sp>
          <p:nvSpPr>
            <p:cNvPr id="11" name="Google Shape;1959;p72">
              <a:extLst>
                <a:ext uri="{FF2B5EF4-FFF2-40B4-BE49-F238E27FC236}">
                  <a16:creationId xmlns:a16="http://schemas.microsoft.com/office/drawing/2014/main" id="{C9521B5A-C68C-63B6-B728-3921A48967F9}"/>
                </a:ext>
              </a:extLst>
            </p:cNvPr>
            <p:cNvSpPr/>
            <p:nvPr/>
          </p:nvSpPr>
          <p:spPr>
            <a:xfrm>
              <a:off x="5516508" y="2071866"/>
              <a:ext cx="166213" cy="240080"/>
            </a:xfrm>
            <a:custGeom>
              <a:avLst/>
              <a:gdLst/>
              <a:ahLst/>
              <a:cxnLst/>
              <a:rect l="l" t="t" r="r" b="b"/>
              <a:pathLst>
                <a:path w="295490" h="426808" extrusionOk="0">
                  <a:moveTo>
                    <a:pt x="283068" y="165045"/>
                  </a:moveTo>
                  <a:cubicBezTo>
                    <a:pt x="290167" y="163270"/>
                    <a:pt x="295490" y="156171"/>
                    <a:pt x="295490" y="148185"/>
                  </a:cubicBezTo>
                  <a:lnTo>
                    <a:pt x="295490" y="17747"/>
                  </a:lnTo>
                  <a:cubicBezTo>
                    <a:pt x="295490" y="12423"/>
                    <a:pt x="292828" y="7099"/>
                    <a:pt x="288392" y="3549"/>
                  </a:cubicBezTo>
                  <a:cubicBezTo>
                    <a:pt x="283955" y="0"/>
                    <a:pt x="278631" y="-887"/>
                    <a:pt x="273307" y="887"/>
                  </a:cubicBezTo>
                  <a:lnTo>
                    <a:pt x="142868" y="38155"/>
                  </a:lnTo>
                  <a:cubicBezTo>
                    <a:pt x="135770" y="39930"/>
                    <a:pt x="130446" y="47029"/>
                    <a:pt x="130446" y="55015"/>
                  </a:cubicBezTo>
                  <a:lnTo>
                    <a:pt x="130446" y="276849"/>
                  </a:lnTo>
                  <a:cubicBezTo>
                    <a:pt x="77206" y="237806"/>
                    <a:pt x="-880" y="277736"/>
                    <a:pt x="7" y="344287"/>
                  </a:cubicBezTo>
                  <a:cubicBezTo>
                    <a:pt x="4444" y="454316"/>
                    <a:pt x="160615" y="454316"/>
                    <a:pt x="165052" y="344287"/>
                  </a:cubicBezTo>
                  <a:lnTo>
                    <a:pt x="165052" y="198763"/>
                  </a:lnTo>
                  <a:lnTo>
                    <a:pt x="283068" y="165045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" name="Google Shape;1960;p72">
              <a:extLst>
                <a:ext uri="{FF2B5EF4-FFF2-40B4-BE49-F238E27FC236}">
                  <a16:creationId xmlns:a16="http://schemas.microsoft.com/office/drawing/2014/main" id="{39E0D437-3F24-BA34-DF5B-AADB305EE123}"/>
                </a:ext>
              </a:extLst>
            </p:cNvPr>
            <p:cNvSpPr/>
            <p:nvPr/>
          </p:nvSpPr>
          <p:spPr>
            <a:xfrm>
              <a:off x="5611455" y="2145326"/>
              <a:ext cx="239585" cy="261043"/>
            </a:xfrm>
            <a:custGeom>
              <a:avLst/>
              <a:gdLst/>
              <a:ahLst/>
              <a:cxnLst/>
              <a:rect l="l" t="t" r="r" b="b"/>
              <a:pathLst>
                <a:path w="425928" h="464076" extrusionOk="0">
                  <a:moveTo>
                    <a:pt x="418830" y="3549"/>
                  </a:moveTo>
                  <a:cubicBezTo>
                    <a:pt x="414394" y="0"/>
                    <a:pt x="409069" y="-887"/>
                    <a:pt x="403745" y="887"/>
                  </a:cubicBezTo>
                  <a:lnTo>
                    <a:pt x="142868" y="75424"/>
                  </a:lnTo>
                  <a:cubicBezTo>
                    <a:pt x="135770" y="77198"/>
                    <a:pt x="130446" y="84297"/>
                    <a:pt x="130446" y="92283"/>
                  </a:cubicBezTo>
                  <a:lnTo>
                    <a:pt x="130446" y="314117"/>
                  </a:lnTo>
                  <a:cubicBezTo>
                    <a:pt x="77206" y="275074"/>
                    <a:pt x="-880" y="315004"/>
                    <a:pt x="7" y="381555"/>
                  </a:cubicBezTo>
                  <a:cubicBezTo>
                    <a:pt x="4444" y="491584"/>
                    <a:pt x="160615" y="491584"/>
                    <a:pt x="165052" y="381555"/>
                  </a:cubicBezTo>
                  <a:lnTo>
                    <a:pt x="165052" y="236031"/>
                  </a:lnTo>
                  <a:lnTo>
                    <a:pt x="391323" y="171256"/>
                  </a:lnTo>
                  <a:lnTo>
                    <a:pt x="391323" y="239581"/>
                  </a:lnTo>
                  <a:cubicBezTo>
                    <a:pt x="338082" y="200538"/>
                    <a:pt x="259997" y="240468"/>
                    <a:pt x="260885" y="307018"/>
                  </a:cubicBezTo>
                  <a:cubicBezTo>
                    <a:pt x="265321" y="417048"/>
                    <a:pt x="421492" y="417048"/>
                    <a:pt x="425929" y="307018"/>
                  </a:cubicBezTo>
                  <a:lnTo>
                    <a:pt x="425929" y="17747"/>
                  </a:lnTo>
                  <a:cubicBezTo>
                    <a:pt x="425929" y="12423"/>
                    <a:pt x="423267" y="7099"/>
                    <a:pt x="418830" y="3549"/>
                  </a:cubicBezTo>
                  <a:lnTo>
                    <a:pt x="418830" y="3549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3" name="Google Shape;2058;p72">
            <a:extLst>
              <a:ext uri="{FF2B5EF4-FFF2-40B4-BE49-F238E27FC236}">
                <a16:creationId xmlns:a16="http://schemas.microsoft.com/office/drawing/2014/main" id="{90CCA522-4EA2-E9D6-35D4-89DA2FE3AA02}"/>
              </a:ext>
            </a:extLst>
          </p:cNvPr>
          <p:cNvGrpSpPr/>
          <p:nvPr/>
        </p:nvGrpSpPr>
        <p:grpSpPr>
          <a:xfrm>
            <a:off x="1476176" y="3243853"/>
            <a:ext cx="334212" cy="334593"/>
            <a:chOff x="2573642" y="3476204"/>
            <a:chExt cx="334212" cy="334593"/>
          </a:xfrm>
        </p:grpSpPr>
        <p:grpSp>
          <p:nvGrpSpPr>
            <p:cNvPr id="14" name="Google Shape;2059;p72">
              <a:extLst>
                <a:ext uri="{FF2B5EF4-FFF2-40B4-BE49-F238E27FC236}">
                  <a16:creationId xmlns:a16="http://schemas.microsoft.com/office/drawing/2014/main" id="{7BD4B0A1-CEF2-5103-7EC4-BDCB59A80060}"/>
                </a:ext>
              </a:extLst>
            </p:cNvPr>
            <p:cNvGrpSpPr/>
            <p:nvPr/>
          </p:nvGrpSpPr>
          <p:grpSpPr>
            <a:xfrm>
              <a:off x="2573705" y="3476204"/>
              <a:ext cx="313237" cy="124937"/>
              <a:chOff x="2547528" y="4387322"/>
              <a:chExt cx="556173" cy="221834"/>
            </a:xfrm>
          </p:grpSpPr>
          <p:sp>
            <p:nvSpPr>
              <p:cNvPr id="25" name="Google Shape;2060;p72">
                <a:extLst>
                  <a:ext uri="{FF2B5EF4-FFF2-40B4-BE49-F238E27FC236}">
                    <a16:creationId xmlns:a16="http://schemas.microsoft.com/office/drawing/2014/main" id="{C597362D-4299-D1CB-AE3C-AD939E8364D2}"/>
                  </a:ext>
                </a:extLst>
              </p:cNvPr>
              <p:cNvSpPr/>
              <p:nvPr/>
            </p:nvSpPr>
            <p:spPr>
              <a:xfrm>
                <a:off x="2938843" y="4407043"/>
                <a:ext cx="164858" cy="202113"/>
              </a:xfrm>
              <a:custGeom>
                <a:avLst/>
                <a:gdLst/>
                <a:ahLst/>
                <a:cxnLst/>
                <a:rect l="l" t="t" r="r" b="b"/>
                <a:pathLst>
                  <a:path w="164858" h="202113" extrusionOk="0">
                    <a:moveTo>
                      <a:pt x="54142" y="202113"/>
                    </a:moveTo>
                    <a:cubicBezTo>
                      <a:pt x="84311" y="202113"/>
                      <a:pt x="109156" y="177268"/>
                      <a:pt x="109156" y="147098"/>
                    </a:cubicBezTo>
                    <a:lnTo>
                      <a:pt x="109156" y="45942"/>
                    </a:lnTo>
                    <a:lnTo>
                      <a:pt x="152636" y="33519"/>
                    </a:lnTo>
                    <a:cubicBezTo>
                      <a:pt x="161509" y="30857"/>
                      <a:pt x="166833" y="21096"/>
                      <a:pt x="164171" y="12223"/>
                    </a:cubicBezTo>
                    <a:cubicBezTo>
                      <a:pt x="161509" y="3350"/>
                      <a:pt x="151749" y="-1974"/>
                      <a:pt x="142875" y="688"/>
                    </a:cubicBezTo>
                    <a:lnTo>
                      <a:pt x="86973" y="15772"/>
                    </a:lnTo>
                    <a:cubicBezTo>
                      <a:pt x="79874" y="17547"/>
                      <a:pt x="74550" y="24646"/>
                      <a:pt x="74550" y="32632"/>
                    </a:cubicBezTo>
                    <a:lnTo>
                      <a:pt x="74550" y="96520"/>
                    </a:lnTo>
                    <a:cubicBezTo>
                      <a:pt x="39944" y="82323"/>
                      <a:pt x="-873" y="109830"/>
                      <a:pt x="14" y="147098"/>
                    </a:cubicBezTo>
                    <a:cubicBezTo>
                      <a:pt x="14" y="177268"/>
                      <a:pt x="23972" y="202113"/>
                      <a:pt x="54142" y="202113"/>
                    </a:cubicBezTo>
                    <a:lnTo>
                      <a:pt x="54142" y="202113"/>
                    </a:ln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6" name="Google Shape;2061;p72">
                <a:extLst>
                  <a:ext uri="{FF2B5EF4-FFF2-40B4-BE49-F238E27FC236}">
                    <a16:creationId xmlns:a16="http://schemas.microsoft.com/office/drawing/2014/main" id="{5A6B4BA6-983B-6CC3-15A5-07CD8CCD03E7}"/>
                  </a:ext>
                </a:extLst>
              </p:cNvPr>
              <p:cNvSpPr/>
              <p:nvPr/>
            </p:nvSpPr>
            <p:spPr>
              <a:xfrm>
                <a:off x="2547528" y="4387322"/>
                <a:ext cx="239595" cy="221390"/>
              </a:xfrm>
              <a:custGeom>
                <a:avLst/>
                <a:gdLst/>
                <a:ahLst/>
                <a:cxnLst/>
                <a:rect l="l" t="t" r="r" b="b"/>
                <a:pathLst>
                  <a:path w="239595" h="221390" extrusionOk="0">
                    <a:moveTo>
                      <a:pt x="239595" y="129551"/>
                    </a:moveTo>
                    <a:lnTo>
                      <a:pt x="239595" y="17747"/>
                    </a:lnTo>
                    <a:cubicBezTo>
                      <a:pt x="239595" y="12423"/>
                      <a:pt x="236933" y="7099"/>
                      <a:pt x="232496" y="3549"/>
                    </a:cubicBezTo>
                    <a:cubicBezTo>
                      <a:pt x="228059" y="0"/>
                      <a:pt x="222736" y="-887"/>
                      <a:pt x="217412" y="887"/>
                    </a:cubicBezTo>
                    <a:lnTo>
                      <a:pt x="86973" y="38155"/>
                    </a:lnTo>
                    <a:cubicBezTo>
                      <a:pt x="79874" y="39930"/>
                      <a:pt x="74550" y="47029"/>
                      <a:pt x="74550" y="55015"/>
                    </a:cubicBezTo>
                    <a:lnTo>
                      <a:pt x="74550" y="116241"/>
                    </a:lnTo>
                    <a:cubicBezTo>
                      <a:pt x="39944" y="102044"/>
                      <a:pt x="-873" y="129551"/>
                      <a:pt x="14" y="166819"/>
                    </a:cubicBezTo>
                    <a:cubicBezTo>
                      <a:pt x="2676" y="239581"/>
                      <a:pt x="106495" y="239581"/>
                      <a:pt x="109156" y="166819"/>
                    </a:cubicBezTo>
                    <a:lnTo>
                      <a:pt x="109156" y="68325"/>
                    </a:lnTo>
                    <a:lnTo>
                      <a:pt x="204989" y="40818"/>
                    </a:lnTo>
                    <a:lnTo>
                      <a:pt x="204989" y="78973"/>
                    </a:lnTo>
                    <a:cubicBezTo>
                      <a:pt x="170383" y="64775"/>
                      <a:pt x="129565" y="92283"/>
                      <a:pt x="130452" y="129551"/>
                    </a:cubicBezTo>
                    <a:cubicBezTo>
                      <a:pt x="133115" y="202313"/>
                      <a:pt x="236046" y="202313"/>
                      <a:pt x="239595" y="129551"/>
                    </a:cubicBezTo>
                    <a:lnTo>
                      <a:pt x="239595" y="129551"/>
                    </a:lnTo>
                    <a:close/>
                  </a:path>
                </a:pathLst>
              </a:custGeom>
              <a:solidFill>
                <a:schemeClr val="dk2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l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>
                  <a:solidFill>
                    <a:srgbClr val="000000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sp>
          <p:nvSpPr>
            <p:cNvPr id="15" name="Google Shape;2062;p72">
              <a:extLst>
                <a:ext uri="{FF2B5EF4-FFF2-40B4-BE49-F238E27FC236}">
                  <a16:creationId xmlns:a16="http://schemas.microsoft.com/office/drawing/2014/main" id="{806D1819-131A-7C4C-E82D-572DE66730B6}"/>
                </a:ext>
              </a:extLst>
            </p:cNvPr>
            <p:cNvSpPr/>
            <p:nvPr/>
          </p:nvSpPr>
          <p:spPr>
            <a:xfrm>
              <a:off x="2624114" y="3731456"/>
              <a:ext cx="22461" cy="18966"/>
            </a:xfrm>
            <a:custGeom>
              <a:avLst/>
              <a:gdLst/>
              <a:ahLst/>
              <a:cxnLst/>
              <a:rect l="l" t="t" r="r" b="b"/>
              <a:pathLst>
                <a:path w="39930" h="33718" extrusionOk="0">
                  <a:moveTo>
                    <a:pt x="39930" y="0"/>
                  </a:moveTo>
                  <a:cubicBezTo>
                    <a:pt x="26620" y="2662"/>
                    <a:pt x="12423" y="2662"/>
                    <a:pt x="0" y="0"/>
                  </a:cubicBezTo>
                  <a:lnTo>
                    <a:pt x="20409" y="33719"/>
                  </a:lnTo>
                  <a:lnTo>
                    <a:pt x="39930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6" name="Google Shape;2063;p72">
              <a:extLst>
                <a:ext uri="{FF2B5EF4-FFF2-40B4-BE49-F238E27FC236}">
                  <a16:creationId xmlns:a16="http://schemas.microsoft.com/office/drawing/2014/main" id="{5E064FC0-2993-5684-A43A-CBDC1D486D36}"/>
                </a:ext>
              </a:extLst>
            </p:cNvPr>
            <p:cNvSpPr/>
            <p:nvPr/>
          </p:nvSpPr>
          <p:spPr>
            <a:xfrm>
              <a:off x="2594131" y="3630511"/>
              <a:ext cx="82356" cy="82605"/>
            </a:xfrm>
            <a:custGeom>
              <a:avLst/>
              <a:gdLst/>
              <a:ahLst/>
              <a:cxnLst/>
              <a:rect l="l" t="t" r="r" b="b"/>
              <a:pathLst>
                <a:path w="146410" h="146854" extrusionOk="0">
                  <a:moveTo>
                    <a:pt x="73649" y="0"/>
                  </a:moveTo>
                  <a:cubicBezTo>
                    <a:pt x="32831" y="0"/>
                    <a:pt x="0" y="32832"/>
                    <a:pt x="0" y="73649"/>
                  </a:cubicBezTo>
                  <a:cubicBezTo>
                    <a:pt x="4437" y="171256"/>
                    <a:pt x="142861" y="171256"/>
                    <a:pt x="146410" y="73649"/>
                  </a:cubicBezTo>
                  <a:cubicBezTo>
                    <a:pt x="146410" y="32832"/>
                    <a:pt x="113579" y="0"/>
                    <a:pt x="73649" y="0"/>
                  </a:cubicBezTo>
                  <a:lnTo>
                    <a:pt x="73649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7" name="Google Shape;2064;p72">
              <a:extLst>
                <a:ext uri="{FF2B5EF4-FFF2-40B4-BE49-F238E27FC236}">
                  <a16:creationId xmlns:a16="http://schemas.microsoft.com/office/drawing/2014/main" id="{9849FB2B-BF60-16ED-D036-DAEADF7DCD27}"/>
                </a:ext>
              </a:extLst>
            </p:cNvPr>
            <p:cNvSpPr/>
            <p:nvPr/>
          </p:nvSpPr>
          <p:spPr>
            <a:xfrm>
              <a:off x="2573642" y="3714965"/>
              <a:ext cx="87347" cy="95832"/>
            </a:xfrm>
            <a:custGeom>
              <a:avLst/>
              <a:gdLst/>
              <a:ahLst/>
              <a:cxnLst/>
              <a:rect l="l" t="t" r="r" b="b"/>
              <a:pathLst>
                <a:path w="155283" h="170368" extrusionOk="0">
                  <a:moveTo>
                    <a:pt x="150847" y="62114"/>
                  </a:moveTo>
                  <a:lnTo>
                    <a:pt x="125114" y="105593"/>
                  </a:lnTo>
                  <a:cubicBezTo>
                    <a:pt x="118903" y="117128"/>
                    <a:pt x="102044" y="117128"/>
                    <a:pt x="94945" y="105593"/>
                  </a:cubicBezTo>
                  <a:lnTo>
                    <a:pt x="31944" y="0"/>
                  </a:lnTo>
                  <a:cubicBezTo>
                    <a:pt x="12423" y="20409"/>
                    <a:pt x="0" y="47916"/>
                    <a:pt x="0" y="78086"/>
                  </a:cubicBezTo>
                  <a:lnTo>
                    <a:pt x="0" y="152622"/>
                  </a:lnTo>
                  <a:cubicBezTo>
                    <a:pt x="0" y="162383"/>
                    <a:pt x="7986" y="170369"/>
                    <a:pt x="17747" y="170369"/>
                  </a:cubicBezTo>
                  <a:lnTo>
                    <a:pt x="155284" y="170369"/>
                  </a:lnTo>
                  <a:cubicBezTo>
                    <a:pt x="153509" y="165045"/>
                    <a:pt x="152622" y="158833"/>
                    <a:pt x="152622" y="152622"/>
                  </a:cubicBezTo>
                  <a:lnTo>
                    <a:pt x="152622" y="62114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8" name="Google Shape;2065;p72">
              <a:extLst>
                <a:ext uri="{FF2B5EF4-FFF2-40B4-BE49-F238E27FC236}">
                  <a16:creationId xmlns:a16="http://schemas.microsoft.com/office/drawing/2014/main" id="{8C4C54A3-F86D-D811-561C-A961DBEFD812}"/>
                </a:ext>
              </a:extLst>
            </p:cNvPr>
            <p:cNvSpPr/>
            <p:nvPr/>
          </p:nvSpPr>
          <p:spPr>
            <a:xfrm>
              <a:off x="2678584" y="3693977"/>
              <a:ext cx="124782" cy="116795"/>
            </a:xfrm>
            <a:custGeom>
              <a:avLst/>
              <a:gdLst/>
              <a:ahLst/>
              <a:cxnLst/>
              <a:rect l="l" t="t" r="r" b="b"/>
              <a:pathLst>
                <a:path w="221834" h="207636" extrusionOk="0">
                  <a:moveTo>
                    <a:pt x="125114" y="105593"/>
                  </a:moveTo>
                  <a:cubicBezTo>
                    <a:pt x="118903" y="117128"/>
                    <a:pt x="102044" y="117128"/>
                    <a:pt x="94945" y="105593"/>
                  </a:cubicBezTo>
                  <a:lnTo>
                    <a:pt x="31944" y="0"/>
                  </a:lnTo>
                  <a:cubicBezTo>
                    <a:pt x="12423" y="20409"/>
                    <a:pt x="0" y="47916"/>
                    <a:pt x="0" y="78085"/>
                  </a:cubicBezTo>
                  <a:lnTo>
                    <a:pt x="0" y="189890"/>
                  </a:lnTo>
                  <a:cubicBezTo>
                    <a:pt x="0" y="199651"/>
                    <a:pt x="7986" y="207637"/>
                    <a:pt x="17747" y="207637"/>
                  </a:cubicBezTo>
                  <a:lnTo>
                    <a:pt x="204087" y="207637"/>
                  </a:lnTo>
                  <a:cubicBezTo>
                    <a:pt x="213848" y="207637"/>
                    <a:pt x="221834" y="199651"/>
                    <a:pt x="221834" y="189890"/>
                  </a:cubicBezTo>
                  <a:lnTo>
                    <a:pt x="221834" y="78085"/>
                  </a:lnTo>
                  <a:cubicBezTo>
                    <a:pt x="221834" y="47916"/>
                    <a:pt x="209411" y="20409"/>
                    <a:pt x="189890" y="0"/>
                  </a:cubicBezTo>
                  <a:lnTo>
                    <a:pt x="125114" y="105593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9" name="Google Shape;2066;p72">
              <a:extLst>
                <a:ext uri="{FF2B5EF4-FFF2-40B4-BE49-F238E27FC236}">
                  <a16:creationId xmlns:a16="http://schemas.microsoft.com/office/drawing/2014/main" id="{91CF2EAA-2376-1F81-91AA-582EA81C2888}"/>
                </a:ext>
              </a:extLst>
            </p:cNvPr>
            <p:cNvSpPr/>
            <p:nvPr/>
          </p:nvSpPr>
          <p:spPr>
            <a:xfrm>
              <a:off x="2729056" y="3710468"/>
              <a:ext cx="22960" cy="18966"/>
            </a:xfrm>
            <a:custGeom>
              <a:avLst/>
              <a:gdLst/>
              <a:ahLst/>
              <a:cxnLst/>
              <a:rect l="l" t="t" r="r" b="b"/>
              <a:pathLst>
                <a:path w="40817" h="33718" extrusionOk="0">
                  <a:moveTo>
                    <a:pt x="0" y="0"/>
                  </a:moveTo>
                  <a:lnTo>
                    <a:pt x="20409" y="33719"/>
                  </a:lnTo>
                  <a:lnTo>
                    <a:pt x="40817" y="0"/>
                  </a:lnTo>
                  <a:cubicBezTo>
                    <a:pt x="27507" y="2662"/>
                    <a:pt x="13310" y="2662"/>
                    <a:pt x="0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" name="Google Shape;2067;p72">
              <a:extLst>
                <a:ext uri="{FF2B5EF4-FFF2-40B4-BE49-F238E27FC236}">
                  <a16:creationId xmlns:a16="http://schemas.microsoft.com/office/drawing/2014/main" id="{F7E153AE-F18E-11A4-74ED-05157D283CFF}"/>
                </a:ext>
              </a:extLst>
            </p:cNvPr>
            <p:cNvSpPr/>
            <p:nvPr/>
          </p:nvSpPr>
          <p:spPr>
            <a:xfrm>
              <a:off x="2699572" y="3652499"/>
              <a:ext cx="82356" cy="39306"/>
            </a:xfrm>
            <a:custGeom>
              <a:avLst/>
              <a:gdLst/>
              <a:ahLst/>
              <a:cxnLst/>
              <a:rect l="l" t="t" r="r" b="b"/>
              <a:pathLst>
                <a:path w="146410" h="69877" extrusionOk="0">
                  <a:moveTo>
                    <a:pt x="146410" y="0"/>
                  </a:moveTo>
                  <a:lnTo>
                    <a:pt x="0" y="0"/>
                  </a:lnTo>
                  <a:cubicBezTo>
                    <a:pt x="7099" y="93170"/>
                    <a:pt x="138425" y="93170"/>
                    <a:pt x="146410" y="0"/>
                  </a:cubicBezTo>
                  <a:lnTo>
                    <a:pt x="146410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1" name="Google Shape;2068;p72">
              <a:extLst>
                <a:ext uri="{FF2B5EF4-FFF2-40B4-BE49-F238E27FC236}">
                  <a16:creationId xmlns:a16="http://schemas.microsoft.com/office/drawing/2014/main" id="{EE16ACA8-A0A4-3478-A3E7-D75C660283BB}"/>
                </a:ext>
              </a:extLst>
            </p:cNvPr>
            <p:cNvSpPr/>
            <p:nvPr/>
          </p:nvSpPr>
          <p:spPr>
            <a:xfrm>
              <a:off x="2678334" y="3581727"/>
              <a:ext cx="124282" cy="51221"/>
            </a:xfrm>
            <a:custGeom>
              <a:avLst/>
              <a:gdLst/>
              <a:ahLst/>
              <a:cxnLst/>
              <a:rect l="l" t="t" r="r" b="b"/>
              <a:pathLst>
                <a:path w="220946" h="91060" extrusionOk="0">
                  <a:moveTo>
                    <a:pt x="36825" y="45806"/>
                  </a:moveTo>
                  <a:lnTo>
                    <a:pt x="36825" y="56454"/>
                  </a:lnTo>
                  <a:lnTo>
                    <a:pt x="17303" y="56454"/>
                  </a:lnTo>
                  <a:cubicBezTo>
                    <a:pt x="-5768" y="57342"/>
                    <a:pt x="-5768" y="90173"/>
                    <a:pt x="17303" y="91060"/>
                  </a:cubicBezTo>
                  <a:lnTo>
                    <a:pt x="203644" y="91060"/>
                  </a:lnTo>
                  <a:cubicBezTo>
                    <a:pt x="226715" y="90173"/>
                    <a:pt x="226715" y="57342"/>
                    <a:pt x="203644" y="56454"/>
                  </a:cubicBezTo>
                  <a:lnTo>
                    <a:pt x="184122" y="56454"/>
                  </a:lnTo>
                  <a:lnTo>
                    <a:pt x="184122" y="45806"/>
                  </a:lnTo>
                  <a:cubicBezTo>
                    <a:pt x="184122" y="14749"/>
                    <a:pt x="153953" y="-7434"/>
                    <a:pt x="124671" y="2327"/>
                  </a:cubicBezTo>
                  <a:lnTo>
                    <a:pt x="111361" y="6763"/>
                  </a:lnTo>
                  <a:lnTo>
                    <a:pt x="98051" y="2327"/>
                  </a:lnTo>
                  <a:cubicBezTo>
                    <a:pt x="67881" y="-6547"/>
                    <a:pt x="36825" y="14749"/>
                    <a:pt x="36825" y="45806"/>
                  </a:cubicBezTo>
                  <a:lnTo>
                    <a:pt x="36825" y="45806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2" name="Google Shape;2069;p72">
              <a:extLst>
                <a:ext uri="{FF2B5EF4-FFF2-40B4-BE49-F238E27FC236}">
                  <a16:creationId xmlns:a16="http://schemas.microsoft.com/office/drawing/2014/main" id="{E2C22E9F-D03E-A84C-8497-10BE35ED4A3A}"/>
                </a:ext>
              </a:extLst>
            </p:cNvPr>
            <p:cNvSpPr/>
            <p:nvPr/>
          </p:nvSpPr>
          <p:spPr>
            <a:xfrm>
              <a:off x="2834498" y="3731456"/>
              <a:ext cx="22960" cy="18966"/>
            </a:xfrm>
            <a:custGeom>
              <a:avLst/>
              <a:gdLst/>
              <a:ahLst/>
              <a:cxnLst/>
              <a:rect l="l" t="t" r="r" b="b"/>
              <a:pathLst>
                <a:path w="40817" h="33718" extrusionOk="0">
                  <a:moveTo>
                    <a:pt x="0" y="0"/>
                  </a:moveTo>
                  <a:lnTo>
                    <a:pt x="20409" y="33719"/>
                  </a:lnTo>
                  <a:lnTo>
                    <a:pt x="40818" y="0"/>
                  </a:lnTo>
                  <a:cubicBezTo>
                    <a:pt x="26620" y="2662"/>
                    <a:pt x="12423" y="2662"/>
                    <a:pt x="0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3" name="Google Shape;2070;p72">
              <a:extLst>
                <a:ext uri="{FF2B5EF4-FFF2-40B4-BE49-F238E27FC236}">
                  <a16:creationId xmlns:a16="http://schemas.microsoft.com/office/drawing/2014/main" id="{6C0F012A-1E43-9725-F5E3-625317692ED2}"/>
                </a:ext>
              </a:extLst>
            </p:cNvPr>
            <p:cNvSpPr/>
            <p:nvPr/>
          </p:nvSpPr>
          <p:spPr>
            <a:xfrm>
              <a:off x="2804265" y="3630511"/>
              <a:ext cx="82605" cy="82356"/>
            </a:xfrm>
            <a:custGeom>
              <a:avLst/>
              <a:gdLst/>
              <a:ahLst/>
              <a:cxnLst/>
              <a:rect l="l" t="t" r="r" b="b"/>
              <a:pathLst>
                <a:path w="146854" h="146410" extrusionOk="0">
                  <a:moveTo>
                    <a:pt x="146854" y="73649"/>
                  </a:moveTo>
                  <a:cubicBezTo>
                    <a:pt x="146854" y="32832"/>
                    <a:pt x="114023" y="0"/>
                    <a:pt x="73205" y="0"/>
                  </a:cubicBezTo>
                  <a:cubicBezTo>
                    <a:pt x="-24402" y="4437"/>
                    <a:pt x="-24402" y="142861"/>
                    <a:pt x="73205" y="146410"/>
                  </a:cubicBezTo>
                  <a:cubicBezTo>
                    <a:pt x="114023" y="146410"/>
                    <a:pt x="146854" y="113579"/>
                    <a:pt x="146854" y="73649"/>
                  </a:cubicBezTo>
                  <a:lnTo>
                    <a:pt x="146854" y="73649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4" name="Google Shape;2071;p72">
              <a:extLst>
                <a:ext uri="{FF2B5EF4-FFF2-40B4-BE49-F238E27FC236}">
                  <a16:creationId xmlns:a16="http://schemas.microsoft.com/office/drawing/2014/main" id="{AEDC7E1D-2D89-E666-4E13-6A20B75BBE13}"/>
                </a:ext>
              </a:extLst>
            </p:cNvPr>
            <p:cNvSpPr/>
            <p:nvPr/>
          </p:nvSpPr>
          <p:spPr>
            <a:xfrm>
              <a:off x="2821505" y="3714965"/>
              <a:ext cx="86349" cy="95832"/>
            </a:xfrm>
            <a:custGeom>
              <a:avLst/>
              <a:gdLst/>
              <a:ahLst/>
              <a:cxnLst/>
              <a:rect l="l" t="t" r="r" b="b"/>
              <a:pathLst>
                <a:path w="153509" h="170368" extrusionOk="0">
                  <a:moveTo>
                    <a:pt x="121565" y="0"/>
                  </a:moveTo>
                  <a:lnTo>
                    <a:pt x="58564" y="105593"/>
                  </a:lnTo>
                  <a:cubicBezTo>
                    <a:pt x="52353" y="117128"/>
                    <a:pt x="35493" y="117128"/>
                    <a:pt x="28395" y="105593"/>
                  </a:cubicBezTo>
                  <a:lnTo>
                    <a:pt x="2662" y="62114"/>
                  </a:lnTo>
                  <a:lnTo>
                    <a:pt x="2662" y="152622"/>
                  </a:lnTo>
                  <a:cubicBezTo>
                    <a:pt x="2662" y="158833"/>
                    <a:pt x="1775" y="164157"/>
                    <a:pt x="0" y="170369"/>
                  </a:cubicBezTo>
                  <a:lnTo>
                    <a:pt x="135762" y="170369"/>
                  </a:lnTo>
                  <a:cubicBezTo>
                    <a:pt x="145523" y="170369"/>
                    <a:pt x="153509" y="162383"/>
                    <a:pt x="153509" y="152622"/>
                  </a:cubicBezTo>
                  <a:lnTo>
                    <a:pt x="153509" y="78086"/>
                  </a:lnTo>
                  <a:cubicBezTo>
                    <a:pt x="153509" y="47916"/>
                    <a:pt x="141086" y="20409"/>
                    <a:pt x="121565" y="0"/>
                  </a:cubicBezTo>
                  <a:lnTo>
                    <a:pt x="121565" y="0"/>
                  </a:lnTo>
                  <a:close/>
                </a:path>
              </a:pathLst>
            </a:custGeom>
            <a:solidFill>
              <a:schemeClr val="dk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l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417922676"/>
      </p:ext>
    </p:extLst>
  </p:cSld>
  <p:clrMapOvr>
    <a:masterClrMapping/>
  </p:clrMapOvr>
</p:sld>
</file>

<file path=ppt/theme/theme1.xml><?xml version="1.0" encoding="utf-8"?>
<a:theme xmlns:a="http://schemas.openxmlformats.org/drawingml/2006/main" name="1930s: Jazz &amp; Blues History by Slidesgo">
  <a:themeElements>
    <a:clrScheme name="Simple Light">
      <a:dk1>
        <a:srgbClr val="363647"/>
      </a:dk1>
      <a:lt1>
        <a:srgbClr val="FFF1E5"/>
      </a:lt1>
      <a:dk2>
        <a:srgbClr val="EC644D"/>
      </a:dk2>
      <a:lt2>
        <a:srgbClr val="FAB715"/>
      </a:lt2>
      <a:accent1>
        <a:srgbClr val="F4C5B1"/>
      </a:accent1>
      <a:accent2>
        <a:srgbClr val="FFFFFF"/>
      </a:accent2>
      <a:accent3>
        <a:srgbClr val="FFFFFF"/>
      </a:accent3>
      <a:accent4>
        <a:srgbClr val="FFFFFF"/>
      </a:accent4>
      <a:accent5>
        <a:srgbClr val="FFFFFF"/>
      </a:accent5>
      <a:accent6>
        <a:srgbClr val="FFFFFF"/>
      </a:accent6>
      <a:hlink>
        <a:srgbClr val="36364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1130</TotalTime>
  <Words>844</Words>
  <Application>Microsoft Office PowerPoint</Application>
  <PresentationFormat>On-screen Show (16:9)</PresentationFormat>
  <Paragraphs>69</Paragraphs>
  <Slides>11</Slides>
  <Notes>11</Notes>
  <HiddenSlides>1</HiddenSlides>
  <MMClips>9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8" baseType="lpstr">
      <vt:lpstr>Chonburi</vt:lpstr>
      <vt:lpstr>Epilogue Light</vt:lpstr>
      <vt:lpstr>Nunito Light</vt:lpstr>
      <vt:lpstr>Arial</vt:lpstr>
      <vt:lpstr>Epilogue</vt:lpstr>
      <vt:lpstr>Calibri</vt:lpstr>
      <vt:lpstr>1930s: Jazz &amp; Blues History by Slidesgo</vt:lpstr>
      <vt:lpstr>Learning Saxophone: A Journey into Musical Growth</vt:lpstr>
      <vt:lpstr>Motivation for this Experience</vt:lpstr>
      <vt:lpstr>Why Saxophone?</vt:lpstr>
      <vt:lpstr>Step 1: Aquire a Saxophone</vt:lpstr>
      <vt:lpstr>Step 2: Learn the Basics</vt:lpstr>
      <vt:lpstr>Step 3: Practice!</vt:lpstr>
      <vt:lpstr>Learning By Example</vt:lpstr>
      <vt:lpstr>Trip to Miami!</vt:lpstr>
      <vt:lpstr>Overall What I Learned</vt:lpstr>
      <vt:lpstr>My Global Citizen Scholar Defintion:</vt:lpstr>
      <vt:lpstr>Future Plans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cp:lastModifiedBy>Hawk, Teresa (hawktm)</cp:lastModifiedBy>
  <cp:revision>10</cp:revision>
  <dcterms:modified xsi:type="dcterms:W3CDTF">2025-02-08T19:01:06Z</dcterms:modified>
</cp:coreProperties>
</file>